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4" r:id="rId5"/>
    <p:sldMasterId id="2147484208" r:id="rId6"/>
  </p:sldMasterIdLst>
  <p:notesMasterIdLst>
    <p:notesMasterId r:id="rId18"/>
  </p:notesMasterIdLst>
  <p:handoutMasterIdLst>
    <p:handoutMasterId r:id="rId19"/>
  </p:handoutMasterIdLst>
  <p:sldIdLst>
    <p:sldId id="1130" r:id="rId7"/>
    <p:sldId id="1131" r:id="rId8"/>
    <p:sldId id="1147" r:id="rId9"/>
    <p:sldId id="1080" r:id="rId10"/>
    <p:sldId id="1083" r:id="rId11"/>
    <p:sldId id="1084" r:id="rId12"/>
    <p:sldId id="1137" r:id="rId13"/>
    <p:sldId id="1148" r:id="rId14"/>
    <p:sldId id="1149" r:id="rId15"/>
    <p:sldId id="1088" r:id="rId16"/>
    <p:sldId id="1129"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FFFF"/>
    <a:srgbClr val="282828"/>
    <a:srgbClr val="333333"/>
    <a:srgbClr val="505050"/>
    <a:srgbClr val="000000"/>
    <a:srgbClr val="002050"/>
    <a:srgbClr val="442359"/>
    <a:srgbClr val="00FF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3458" autoAdjust="0"/>
  </p:normalViewPr>
  <p:slideViewPr>
    <p:cSldViewPr>
      <p:cViewPr varScale="1">
        <p:scale>
          <a:sx n="87" d="100"/>
          <a:sy n="87" d="100"/>
        </p:scale>
        <p:origin x="54" y="138"/>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619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95" d="100"/>
          <a:sy n="95" d="100"/>
        </p:scale>
        <p:origin x="26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Lync </a:t>
            </a:r>
            <a:r>
              <a:rPr lang="en-US" dirty="0" smtClean="0"/>
              <a:t>2014</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9/22/2015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Lync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9/22/2015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Lync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02B77A-161F-49C9-9B27-E56920EF3872}" type="datetime1">
              <a:rPr lang="en-US" smtClean="0">
                <a:solidFill>
                  <a:prstClr val="black"/>
                </a:solidFill>
              </a:rPr>
              <a:pPr/>
              <a:t>9/22/2015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918148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3.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p:cNvPicPr>
                <a:picLocks noChangeAspect="1"/>
              </p:cNvPicPr>
              <p:nvPr userDrawn="1"/>
            </p:nvPicPr>
            <p:blipFill>
              <a:blip r:embed="rId3"/>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a:lum bright="100000"/>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
        <p:nvSpPr>
          <p:cNvPr id="19" name="Text Placeholder 4"/>
          <p:cNvSpPr>
            <a:spLocks noGrp="1"/>
          </p:cNvSpPr>
          <p:nvPr>
            <p:ph type="body" sz="quarter" idx="14" hasCustomPrompt="1"/>
          </p:nvPr>
        </p:nvSpPr>
        <p:spPr bwMode="white">
          <a:xfrm>
            <a:off x="9952037" y="204444"/>
            <a:ext cx="2209800" cy="506306"/>
          </a:xfrm>
          <a:noFill/>
        </p:spPr>
        <p:txBody>
          <a:bodyPr lIns="182880" tIns="146304" rIns="182880" bIns="146304">
            <a:noAutofit/>
          </a:bodyPr>
          <a:lstStyle>
            <a:lvl1pPr marL="0" indent="0" algn="r">
              <a:spcBef>
                <a:spcPts val="0"/>
              </a:spcBef>
              <a:buNone/>
              <a:defRPr sz="2000" spc="0" baseline="0">
                <a:gradFill>
                  <a:gsLst>
                    <a:gs pos="0">
                      <a:schemeClr val="tx1"/>
                    </a:gs>
                    <a:gs pos="100000">
                      <a:schemeClr val="tx1"/>
                    </a:gs>
                  </a:gsLst>
                  <a:lin ang="5400000" scaled="0"/>
                </a:gradFill>
                <a:latin typeface="+mj-lt"/>
              </a:defRPr>
            </a:lvl1pPr>
          </a:lstStyle>
          <a:p>
            <a:pPr lvl="0"/>
            <a:r>
              <a:rPr lang="en-US" dirty="0" smtClean="0"/>
              <a:t>Session Code</a:t>
            </a:r>
          </a:p>
        </p:txBody>
      </p:sp>
    </p:spTree>
    <p:extLst>
      <p:ext uri="{BB962C8B-B14F-4D97-AF65-F5344CB8AC3E}">
        <p14:creationId xmlns:p14="http://schemas.microsoft.com/office/powerpoint/2010/main" val="1587768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par>
                                <p:cTn id="57" presetID="10" presetClass="entr" presetSubtype="0" fill="hold" grpId="0" nodeType="withEffect">
                                  <p:stCondLst>
                                    <p:cond delay="19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950"/>
                                        <p:tgtEl>
                                          <p:spTgt spid="19"/>
                                        </p:tgtEl>
                                      </p:cBhvr>
                                    </p:animEffect>
                                  </p:childTnLst>
                                </p:cTn>
                              </p:par>
                              <p:par>
                                <p:cTn id="60" presetID="63" presetClass="path" presetSubtype="0" decel="100000" fill="hold" grpId="1" nodeType="withEffect">
                                  <p:stCondLst>
                                    <p:cond delay="1900"/>
                                  </p:stCondLst>
                                  <p:childTnLst>
                                    <p:animMotion origin="layout" path="M -0.01455 3.76759E-6 L -4.34261E-6 3.76759E-6 " pathEditMode="relative" rAng="0" ptsTypes="AA">
                                      <p:cBhvr>
                                        <p:cTn id="61" dur="950" fill="hold"/>
                                        <p:tgtEl>
                                          <p:spTgt spid="19"/>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P spid="19" grpId="0">
        <p:tmplLst>
          <p:tmpl>
            <p:tnLst>
              <p:par>
                <p:cTn presetID="10" presetClass="entr" presetSubtype="0" fill="hold" nodeType="withEffect">
                  <p:stCondLst>
                    <p:cond delay="1900"/>
                  </p:stCondLst>
                  <p:childTnLst>
                    <p:set>
                      <p:cBhvr>
                        <p:cTn dur="1" fill="hold">
                          <p:stCondLst>
                            <p:cond delay="0"/>
                          </p:stCondLst>
                        </p:cTn>
                        <p:tgtEl>
                          <p:spTgt spid="19"/>
                        </p:tgtEl>
                        <p:attrNameLst>
                          <p:attrName>style.visibility</p:attrName>
                        </p:attrNameLst>
                      </p:cBhvr>
                      <p:to>
                        <p:strVal val="visible"/>
                      </p:to>
                    </p:set>
                    <p:animEffect transition="in" filter="fade">
                      <p:cBhvr>
                        <p:cTn dur="950"/>
                        <p:tgtEl>
                          <p:spTgt spid="19"/>
                        </p:tgtEl>
                      </p:cBhvr>
                    </p:animEffect>
                  </p:childTnLst>
                </p:cTn>
              </p:par>
            </p:tnLst>
          </p:tmpl>
        </p:tmplLst>
      </p:bldP>
      <p:bldP spid="19"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19"/>
                        </p:tgtEl>
                        <p:attrNameLst>
                          <p:attrName>ppt_x</p:attrName>
                          <p:attrName>ppt_y</p:attrName>
                        </p:attrNameLst>
                      </p:cBhvr>
                      <p:rCtr x="728"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a:lum bright="100000"/>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userDrawn="1"/>
            </p:nvPicPr>
            <p:blipFill>
              <a:blip r:embed="rId3"/>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a:lum bright="100000"/>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Tree>
    <p:extLst>
      <p:ext uri="{BB962C8B-B14F-4D97-AF65-F5344CB8AC3E}">
        <p14:creationId xmlns:p14="http://schemas.microsoft.com/office/powerpoint/2010/main" val="320537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a:lum bright="100000"/>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30552419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19" name="Picture 18"/>
          <p:cNvPicPr>
            <a:picLocks noChangeAspect="1"/>
          </p:cNvPicPr>
          <p:nvPr userDrawn="1"/>
        </p:nvPicPr>
        <p:blipFill>
          <a:blip r:embed="rId4">
            <a:lum bright="100000"/>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5"/>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171718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62795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459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35987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27222"/>
          <a:stretch/>
        </p:blipFill>
        <p:spPr bwMode="gray">
          <a:xfrm>
            <a:off x="454026" y="6248634"/>
            <a:ext cx="1130200" cy="331497"/>
          </a:xfrm>
          <a:prstGeom prst="rect">
            <a:avLst/>
          </a:prstGeom>
        </p:spPr>
      </p:pic>
      <p:pic>
        <p:nvPicPr>
          <p:cNvPr id="19" name="Picture 18"/>
          <p:cNvPicPr>
            <a:picLocks noChangeAspect="1"/>
          </p:cNvPicPr>
          <p:nvPr userDrawn="1"/>
        </p:nvPicPr>
        <p:blipFill>
          <a:blip r:embed="rId4">
            <a:lum bright="100000"/>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5"/>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91273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30387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20195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73657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158491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099372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7054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27849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306279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65143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315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38126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9269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8223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8542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044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51083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43145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 ANIMATED">
    <p:bg>
      <p:bgRef idx="1001">
        <a:schemeClr val="bg2"/>
      </p:bgRef>
    </p:bg>
    <p:spTree>
      <p:nvGrpSpPr>
        <p:cNvPr id="1" name=""/>
        <p:cNvGrpSpPr/>
        <p:nvPr/>
      </p:nvGrpSpPr>
      <p:grpSpPr>
        <a:xfrm>
          <a:off x="0" y="0"/>
          <a:ext cx="0" cy="0"/>
          <a:chOff x="0" y="0"/>
          <a:chExt cx="0" cy="0"/>
        </a:xfrm>
      </p:grpSpPr>
      <p:pic>
        <p:nvPicPr>
          <p:cNvPr id="32" name="Picture 3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grpSp>
        <p:nvGrpSpPr>
          <p:cNvPr id="3" name="Group 2"/>
          <p:cNvGrpSpPr/>
          <p:nvPr userDrawn="1"/>
        </p:nvGrpSpPr>
        <p:grpSpPr>
          <a:xfrm>
            <a:off x="5761038" y="-318"/>
            <a:ext cx="6675119" cy="6994843"/>
            <a:chOff x="5761038" y="-318"/>
            <a:chExt cx="6675119" cy="6994843"/>
          </a:xfrm>
        </p:grpSpPr>
        <p:grpSp>
          <p:nvGrpSpPr>
            <p:cNvPr id="2" name="Group 1"/>
            <p:cNvGrpSpPr/>
            <p:nvPr userDrawn="1"/>
          </p:nvGrpSpPr>
          <p:grpSpPr>
            <a:xfrm>
              <a:off x="5761038" y="-318"/>
              <a:ext cx="6675119" cy="6994843"/>
              <a:chOff x="5761038" y="-318"/>
              <a:chExt cx="6675119" cy="6994843"/>
            </a:xfrm>
          </p:grpSpPr>
          <p:sp>
            <p:nvSpPr>
              <p:cNvPr id="35" name="Rectangle 34"/>
              <p:cNvSpPr/>
              <p:nvPr userDrawn="1"/>
            </p:nvSpPr>
            <p:spPr bwMode="gray">
              <a:xfrm>
                <a:off x="5761038" y="-318"/>
                <a:ext cx="6675119" cy="6994843"/>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58780" y="5410142"/>
                <a:ext cx="6035040" cy="473336"/>
              </a:xfrm>
              <a:prstGeom prst="rect">
                <a:avLst/>
              </a:prstGeom>
            </p:spPr>
          </p:pic>
        </p:grpSp>
        <p:sp>
          <p:nvSpPr>
            <p:cNvPr id="22" name="Freeform 21"/>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6" name="Freeform 15"/>
          <p:cNvSpPr>
            <a:spLocks/>
          </p:cNvSpPr>
          <p:nvPr userDrawn="1"/>
        </p:nvSpPr>
        <p:spPr bwMode="auto">
          <a:xfrm>
            <a:off x="1189038" y="590550"/>
            <a:ext cx="835025" cy="454025"/>
          </a:xfrm>
          <a:custGeom>
            <a:avLst/>
            <a:gdLst>
              <a:gd name="connsiteX0" fmla="*/ 155575 w 835025"/>
              <a:gd name="connsiteY0" fmla="*/ 96838 h 454025"/>
              <a:gd name="connsiteX1" fmla="*/ 197597 w 835025"/>
              <a:gd name="connsiteY1" fmla="*/ 96838 h 454025"/>
              <a:gd name="connsiteX2" fmla="*/ 263151 w 835025"/>
              <a:gd name="connsiteY2" fmla="*/ 283856 h 454025"/>
              <a:gd name="connsiteX3" fmla="*/ 268194 w 835025"/>
              <a:gd name="connsiteY3" fmla="*/ 302389 h 454025"/>
              <a:gd name="connsiteX4" fmla="*/ 269875 w 835025"/>
              <a:gd name="connsiteY4" fmla="*/ 302389 h 454025"/>
              <a:gd name="connsiteX5" fmla="*/ 274918 w 835025"/>
              <a:gd name="connsiteY5" fmla="*/ 285541 h 454025"/>
              <a:gd name="connsiteX6" fmla="*/ 343834 w 835025"/>
              <a:gd name="connsiteY6" fmla="*/ 96838 h 454025"/>
              <a:gd name="connsiteX7" fmla="*/ 384175 w 835025"/>
              <a:gd name="connsiteY7" fmla="*/ 96838 h 454025"/>
              <a:gd name="connsiteX8" fmla="*/ 271556 w 835025"/>
              <a:gd name="connsiteY8" fmla="*/ 378207 h 454025"/>
              <a:gd name="connsiteX9" fmla="*/ 189193 w 835025"/>
              <a:gd name="connsiteY9" fmla="*/ 454025 h 454025"/>
              <a:gd name="connsiteX10" fmla="*/ 162298 w 835025"/>
              <a:gd name="connsiteY10" fmla="*/ 450655 h 454025"/>
              <a:gd name="connsiteX11" fmla="*/ 162298 w 835025"/>
              <a:gd name="connsiteY11" fmla="*/ 416958 h 454025"/>
              <a:gd name="connsiteX12" fmla="*/ 185831 w 835025"/>
              <a:gd name="connsiteY12" fmla="*/ 420328 h 454025"/>
              <a:gd name="connsiteX13" fmla="*/ 229534 w 835025"/>
              <a:gd name="connsiteY13" fmla="*/ 384946 h 454025"/>
              <a:gd name="connsiteX14" fmla="*/ 249704 w 835025"/>
              <a:gd name="connsiteY14" fmla="*/ 339456 h 454025"/>
              <a:gd name="connsiteX15" fmla="*/ 155575 w 835025"/>
              <a:gd name="connsiteY15" fmla="*/ 96838 h 454025"/>
              <a:gd name="connsiteX16" fmla="*/ 779727 w 835025"/>
              <a:gd name="connsiteY16" fmla="*/ 92075 h 454025"/>
              <a:gd name="connsiteX17" fmla="*/ 835025 w 835025"/>
              <a:gd name="connsiteY17" fmla="*/ 103850 h 454025"/>
              <a:gd name="connsiteX18" fmla="*/ 835025 w 835025"/>
              <a:gd name="connsiteY18" fmla="*/ 144221 h 454025"/>
              <a:gd name="connsiteX19" fmla="*/ 778051 w 835025"/>
              <a:gd name="connsiteY19" fmla="*/ 125717 h 454025"/>
              <a:gd name="connsiteX20" fmla="*/ 716051 w 835025"/>
              <a:gd name="connsiteY20" fmla="*/ 150949 h 454025"/>
              <a:gd name="connsiteX21" fmla="*/ 692591 w 835025"/>
              <a:gd name="connsiteY21" fmla="*/ 221598 h 454025"/>
              <a:gd name="connsiteX22" fmla="*/ 716051 w 835025"/>
              <a:gd name="connsiteY22" fmla="*/ 288883 h 454025"/>
              <a:gd name="connsiteX23" fmla="*/ 774700 w 835025"/>
              <a:gd name="connsiteY23" fmla="*/ 312433 h 454025"/>
              <a:gd name="connsiteX24" fmla="*/ 835025 w 835025"/>
              <a:gd name="connsiteY24" fmla="*/ 292247 h 454025"/>
              <a:gd name="connsiteX25" fmla="*/ 835025 w 835025"/>
              <a:gd name="connsiteY25" fmla="*/ 329254 h 454025"/>
              <a:gd name="connsiteX26" fmla="*/ 767997 w 835025"/>
              <a:gd name="connsiteY26" fmla="*/ 346075 h 454025"/>
              <a:gd name="connsiteX27" fmla="*/ 709348 w 835025"/>
              <a:gd name="connsiteY27" fmla="*/ 330936 h 454025"/>
              <a:gd name="connsiteX28" fmla="*/ 667456 w 835025"/>
              <a:gd name="connsiteY28" fmla="*/ 287201 h 454025"/>
              <a:gd name="connsiteX29" fmla="*/ 654050 w 835025"/>
              <a:gd name="connsiteY29" fmla="*/ 224962 h 454025"/>
              <a:gd name="connsiteX30" fmla="*/ 687564 w 835025"/>
              <a:gd name="connsiteY30" fmla="*/ 127400 h 454025"/>
              <a:gd name="connsiteX31" fmla="*/ 779727 w 835025"/>
              <a:gd name="connsiteY31" fmla="*/ 92075 h 454025"/>
              <a:gd name="connsiteX32" fmla="*/ 529510 w 835025"/>
              <a:gd name="connsiteY32" fmla="*/ 92075 h 454025"/>
              <a:gd name="connsiteX33" fmla="*/ 591184 w 835025"/>
              <a:gd name="connsiteY33" fmla="*/ 117345 h 454025"/>
              <a:gd name="connsiteX34" fmla="*/ 611187 w 835025"/>
              <a:gd name="connsiteY34" fmla="*/ 191472 h 454025"/>
              <a:gd name="connsiteX35" fmla="*/ 611187 w 835025"/>
              <a:gd name="connsiteY35" fmla="*/ 339725 h 454025"/>
              <a:gd name="connsiteX36" fmla="*/ 572849 w 835025"/>
              <a:gd name="connsiteY36" fmla="*/ 339725 h 454025"/>
              <a:gd name="connsiteX37" fmla="*/ 572849 w 835025"/>
              <a:gd name="connsiteY37" fmla="*/ 201580 h 454025"/>
              <a:gd name="connsiteX38" fmla="*/ 516175 w 835025"/>
              <a:gd name="connsiteY38" fmla="*/ 125769 h 454025"/>
              <a:gd name="connsiteX39" fmla="*/ 469503 w 835025"/>
              <a:gd name="connsiteY39" fmla="*/ 145985 h 454025"/>
              <a:gd name="connsiteX40" fmla="*/ 451167 w 835025"/>
              <a:gd name="connsiteY40" fmla="*/ 201580 h 454025"/>
              <a:gd name="connsiteX41" fmla="*/ 451167 w 835025"/>
              <a:gd name="connsiteY41" fmla="*/ 339725 h 454025"/>
              <a:gd name="connsiteX42" fmla="*/ 411162 w 835025"/>
              <a:gd name="connsiteY42" fmla="*/ 339725 h 454025"/>
              <a:gd name="connsiteX43" fmla="*/ 411162 w 835025"/>
              <a:gd name="connsiteY43" fmla="*/ 97129 h 454025"/>
              <a:gd name="connsiteX44" fmla="*/ 451167 w 835025"/>
              <a:gd name="connsiteY44" fmla="*/ 97129 h 454025"/>
              <a:gd name="connsiteX45" fmla="*/ 451167 w 835025"/>
              <a:gd name="connsiteY45" fmla="*/ 137562 h 454025"/>
              <a:gd name="connsiteX46" fmla="*/ 529510 w 835025"/>
              <a:gd name="connsiteY46" fmla="*/ 92075 h 454025"/>
              <a:gd name="connsiteX47" fmla="*/ 0 w 835025"/>
              <a:gd name="connsiteY47" fmla="*/ 0 h 454025"/>
              <a:gd name="connsiteX48" fmla="*/ 38100 w 835025"/>
              <a:gd name="connsiteY48" fmla="*/ 0 h 454025"/>
              <a:gd name="connsiteX49" fmla="*/ 38100 w 835025"/>
              <a:gd name="connsiteY49" fmla="*/ 303213 h 454025"/>
              <a:gd name="connsiteX50" fmla="*/ 174625 w 835025"/>
              <a:gd name="connsiteY50" fmla="*/ 303213 h 454025"/>
              <a:gd name="connsiteX51" fmla="*/ 174625 w 835025"/>
              <a:gd name="connsiteY51" fmla="*/ 339725 h 454025"/>
              <a:gd name="connsiteX52" fmla="*/ 0 w 835025"/>
              <a:gd name="connsiteY52" fmla="*/ 33972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5025" h="454025">
                <a:moveTo>
                  <a:pt x="155575" y="96838"/>
                </a:moveTo>
                <a:cubicBezTo>
                  <a:pt x="197597" y="96838"/>
                  <a:pt x="197597" y="96838"/>
                  <a:pt x="197597" y="96838"/>
                </a:cubicBezTo>
                <a:cubicBezTo>
                  <a:pt x="263151" y="283856"/>
                  <a:pt x="263151" y="283856"/>
                  <a:pt x="263151" y="283856"/>
                </a:cubicBezTo>
                <a:cubicBezTo>
                  <a:pt x="268194" y="302389"/>
                  <a:pt x="268194" y="302389"/>
                  <a:pt x="268194" y="302389"/>
                </a:cubicBezTo>
                <a:cubicBezTo>
                  <a:pt x="269875" y="302389"/>
                  <a:pt x="269875" y="302389"/>
                  <a:pt x="269875" y="302389"/>
                </a:cubicBezTo>
                <a:cubicBezTo>
                  <a:pt x="269875" y="299019"/>
                  <a:pt x="271556" y="293965"/>
                  <a:pt x="274918" y="285541"/>
                </a:cubicBezTo>
                <a:cubicBezTo>
                  <a:pt x="343834" y="96838"/>
                  <a:pt x="343834" y="96838"/>
                  <a:pt x="343834" y="96838"/>
                </a:cubicBezTo>
                <a:lnTo>
                  <a:pt x="384175" y="96838"/>
                </a:lnTo>
                <a:cubicBezTo>
                  <a:pt x="271556" y="378207"/>
                  <a:pt x="271556" y="378207"/>
                  <a:pt x="271556" y="378207"/>
                </a:cubicBezTo>
                <a:cubicBezTo>
                  <a:pt x="251385" y="428752"/>
                  <a:pt x="224491" y="454025"/>
                  <a:pt x="189193" y="454025"/>
                </a:cubicBezTo>
                <a:cubicBezTo>
                  <a:pt x="179107" y="454025"/>
                  <a:pt x="169022" y="452340"/>
                  <a:pt x="162298" y="450655"/>
                </a:cubicBezTo>
                <a:cubicBezTo>
                  <a:pt x="162298" y="416958"/>
                  <a:pt x="162298" y="416958"/>
                  <a:pt x="162298" y="416958"/>
                </a:cubicBezTo>
                <a:cubicBezTo>
                  <a:pt x="170703" y="418643"/>
                  <a:pt x="179107" y="420328"/>
                  <a:pt x="185831" y="420328"/>
                </a:cubicBezTo>
                <a:cubicBezTo>
                  <a:pt x="206001" y="420328"/>
                  <a:pt x="219448" y="408534"/>
                  <a:pt x="229534" y="384946"/>
                </a:cubicBezTo>
                <a:cubicBezTo>
                  <a:pt x="249704" y="339456"/>
                  <a:pt x="249704" y="339456"/>
                  <a:pt x="249704" y="339456"/>
                </a:cubicBezTo>
                <a:cubicBezTo>
                  <a:pt x="155575" y="96838"/>
                  <a:pt x="155575" y="96838"/>
                  <a:pt x="155575" y="96838"/>
                </a:cubicBezTo>
                <a:close/>
                <a:moveTo>
                  <a:pt x="779727" y="92075"/>
                </a:moveTo>
                <a:cubicBezTo>
                  <a:pt x="799835" y="92075"/>
                  <a:pt x="818268" y="95439"/>
                  <a:pt x="835025" y="103850"/>
                </a:cubicBezTo>
                <a:cubicBezTo>
                  <a:pt x="835025" y="144221"/>
                  <a:pt x="835025" y="144221"/>
                  <a:pt x="835025" y="144221"/>
                </a:cubicBezTo>
                <a:cubicBezTo>
                  <a:pt x="816592" y="130764"/>
                  <a:pt x="798160" y="125717"/>
                  <a:pt x="778051" y="125717"/>
                </a:cubicBezTo>
                <a:cubicBezTo>
                  <a:pt x="752916" y="125717"/>
                  <a:pt x="732808" y="134128"/>
                  <a:pt x="716051" y="150949"/>
                </a:cubicBezTo>
                <a:cubicBezTo>
                  <a:pt x="700970" y="169453"/>
                  <a:pt x="692591" y="193002"/>
                  <a:pt x="692591" y="221598"/>
                </a:cubicBezTo>
                <a:cubicBezTo>
                  <a:pt x="692591" y="250194"/>
                  <a:pt x="700970" y="272062"/>
                  <a:pt x="716051" y="288883"/>
                </a:cubicBezTo>
                <a:cubicBezTo>
                  <a:pt x="731132" y="304022"/>
                  <a:pt x="749565" y="312433"/>
                  <a:pt x="774700" y="312433"/>
                </a:cubicBezTo>
                <a:cubicBezTo>
                  <a:pt x="796484" y="312433"/>
                  <a:pt x="816592" y="305704"/>
                  <a:pt x="835025" y="292247"/>
                </a:cubicBezTo>
                <a:lnTo>
                  <a:pt x="835025" y="329254"/>
                </a:lnTo>
                <a:cubicBezTo>
                  <a:pt x="816592" y="339347"/>
                  <a:pt x="793133" y="346075"/>
                  <a:pt x="767997" y="346075"/>
                </a:cubicBezTo>
                <a:cubicBezTo>
                  <a:pt x="746213" y="346075"/>
                  <a:pt x="726105" y="341029"/>
                  <a:pt x="709348" y="330936"/>
                </a:cubicBezTo>
                <a:cubicBezTo>
                  <a:pt x="690915" y="320843"/>
                  <a:pt x="677510" y="305704"/>
                  <a:pt x="667456" y="287201"/>
                </a:cubicBezTo>
                <a:cubicBezTo>
                  <a:pt x="659077" y="268698"/>
                  <a:pt x="654050" y="248512"/>
                  <a:pt x="654050" y="224962"/>
                </a:cubicBezTo>
                <a:cubicBezTo>
                  <a:pt x="654050" y="184592"/>
                  <a:pt x="665780" y="152631"/>
                  <a:pt x="687564" y="127400"/>
                </a:cubicBezTo>
                <a:cubicBezTo>
                  <a:pt x="711024" y="103850"/>
                  <a:pt x="741186" y="92075"/>
                  <a:pt x="779727" y="92075"/>
                </a:cubicBezTo>
                <a:close/>
                <a:moveTo>
                  <a:pt x="529510" y="92075"/>
                </a:moveTo>
                <a:cubicBezTo>
                  <a:pt x="556180" y="92075"/>
                  <a:pt x="576183" y="100499"/>
                  <a:pt x="591184" y="117345"/>
                </a:cubicBezTo>
                <a:cubicBezTo>
                  <a:pt x="604519" y="135877"/>
                  <a:pt x="611187" y="159463"/>
                  <a:pt x="611187" y="191472"/>
                </a:cubicBezTo>
                <a:lnTo>
                  <a:pt x="611187" y="339725"/>
                </a:lnTo>
                <a:cubicBezTo>
                  <a:pt x="572849" y="339725"/>
                  <a:pt x="572849" y="339725"/>
                  <a:pt x="572849" y="339725"/>
                </a:cubicBezTo>
                <a:cubicBezTo>
                  <a:pt x="572849" y="201580"/>
                  <a:pt x="572849" y="201580"/>
                  <a:pt x="572849" y="201580"/>
                </a:cubicBezTo>
                <a:cubicBezTo>
                  <a:pt x="572849" y="151039"/>
                  <a:pt x="554513" y="125769"/>
                  <a:pt x="516175" y="125769"/>
                </a:cubicBezTo>
                <a:cubicBezTo>
                  <a:pt x="497839" y="125769"/>
                  <a:pt x="482838" y="132508"/>
                  <a:pt x="469503" y="145985"/>
                </a:cubicBezTo>
                <a:cubicBezTo>
                  <a:pt x="456168" y="161147"/>
                  <a:pt x="451167" y="179679"/>
                  <a:pt x="451167" y="201580"/>
                </a:cubicBezTo>
                <a:cubicBezTo>
                  <a:pt x="451167" y="339725"/>
                  <a:pt x="451167" y="339725"/>
                  <a:pt x="451167" y="339725"/>
                </a:cubicBezTo>
                <a:cubicBezTo>
                  <a:pt x="411162" y="339725"/>
                  <a:pt x="411162" y="339725"/>
                  <a:pt x="411162" y="339725"/>
                </a:cubicBezTo>
                <a:cubicBezTo>
                  <a:pt x="411162" y="97129"/>
                  <a:pt x="411162" y="97129"/>
                  <a:pt x="411162" y="97129"/>
                </a:cubicBezTo>
                <a:cubicBezTo>
                  <a:pt x="451167" y="97129"/>
                  <a:pt x="451167" y="97129"/>
                  <a:pt x="451167" y="97129"/>
                </a:cubicBezTo>
                <a:cubicBezTo>
                  <a:pt x="451167" y="137562"/>
                  <a:pt x="451167" y="137562"/>
                  <a:pt x="451167" y="137562"/>
                </a:cubicBezTo>
                <a:cubicBezTo>
                  <a:pt x="469503" y="107237"/>
                  <a:pt x="496173" y="92075"/>
                  <a:pt x="529510" y="92075"/>
                </a:cubicBezTo>
                <a:close/>
                <a:moveTo>
                  <a:pt x="0" y="0"/>
                </a:moveTo>
                <a:lnTo>
                  <a:pt x="38100" y="0"/>
                </a:lnTo>
                <a:lnTo>
                  <a:pt x="38100" y="303213"/>
                </a:lnTo>
                <a:lnTo>
                  <a:pt x="174625" y="303213"/>
                </a:lnTo>
                <a:lnTo>
                  <a:pt x="174625" y="339725"/>
                </a:lnTo>
                <a:lnTo>
                  <a:pt x="0" y="33972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1" name="Freeform 9"/>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close/>
                <a:moveTo>
                  <a:pt x="95" y="95"/>
                </a:moveTo>
                <a:lnTo>
                  <a:pt x="66" y="96"/>
                </a:lnTo>
                <a:lnTo>
                  <a:pt x="64" y="251"/>
                </a:lnTo>
                <a:lnTo>
                  <a:pt x="153" y="255"/>
                </a:lnTo>
                <a:lnTo>
                  <a:pt x="153" y="225"/>
                </a:lnTo>
                <a:lnTo>
                  <a:pt x="95" y="223"/>
                </a:lnTo>
                <a:lnTo>
                  <a:pt x="95" y="95"/>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12" name="Freeform 10"/>
          <p:cNvSpPr>
            <a:spLocks noEditPoints="1"/>
          </p:cNvSpPr>
          <p:nvPr userDrawn="1"/>
        </p:nvSpPr>
        <p:spPr bwMode="auto">
          <a:xfrm>
            <a:off x="454025" y="476251"/>
            <a:ext cx="339725" cy="566737"/>
          </a:xfrm>
          <a:custGeom>
            <a:avLst/>
            <a:gdLst>
              <a:gd name="T0" fmla="*/ 214 w 214"/>
              <a:gd name="T1" fmla="*/ 357 h 357"/>
              <a:gd name="T2" fmla="*/ 0 w 214"/>
              <a:gd name="T3" fmla="*/ 320 h 357"/>
              <a:gd name="T4" fmla="*/ 0 w 214"/>
              <a:gd name="T5" fmla="*/ 38 h 357"/>
              <a:gd name="T6" fmla="*/ 214 w 214"/>
              <a:gd name="T7" fmla="*/ 0 h 357"/>
              <a:gd name="T8" fmla="*/ 214 w 214"/>
              <a:gd name="T9" fmla="*/ 357 h 357"/>
              <a:gd name="T10" fmla="*/ 95 w 214"/>
              <a:gd name="T11" fmla="*/ 95 h 357"/>
              <a:gd name="T12" fmla="*/ 66 w 214"/>
              <a:gd name="T13" fmla="*/ 96 h 357"/>
              <a:gd name="T14" fmla="*/ 64 w 214"/>
              <a:gd name="T15" fmla="*/ 251 h 357"/>
              <a:gd name="T16" fmla="*/ 153 w 214"/>
              <a:gd name="T17" fmla="*/ 255 h 357"/>
              <a:gd name="T18" fmla="*/ 153 w 214"/>
              <a:gd name="T19" fmla="*/ 225 h 357"/>
              <a:gd name="T20" fmla="*/ 95 w 214"/>
              <a:gd name="T21" fmla="*/ 223 h 357"/>
              <a:gd name="T22" fmla="*/ 95 w 214"/>
              <a:gd name="T23" fmla="*/ 9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357">
                <a:moveTo>
                  <a:pt x="214" y="357"/>
                </a:moveTo>
                <a:lnTo>
                  <a:pt x="0" y="320"/>
                </a:lnTo>
                <a:lnTo>
                  <a:pt x="0" y="38"/>
                </a:lnTo>
                <a:lnTo>
                  <a:pt x="214" y="0"/>
                </a:lnTo>
                <a:lnTo>
                  <a:pt x="214" y="357"/>
                </a:lnTo>
                <a:moveTo>
                  <a:pt x="95" y="95"/>
                </a:moveTo>
                <a:lnTo>
                  <a:pt x="66" y="96"/>
                </a:lnTo>
                <a:lnTo>
                  <a:pt x="64" y="251"/>
                </a:lnTo>
                <a:lnTo>
                  <a:pt x="153" y="255"/>
                </a:lnTo>
                <a:lnTo>
                  <a:pt x="153" y="225"/>
                </a:lnTo>
                <a:lnTo>
                  <a:pt x="95" y="223"/>
                </a:lnTo>
                <a:lnTo>
                  <a:pt x="95" y="9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16"/>
          <p:cNvSpPr>
            <a:spLocks/>
          </p:cNvSpPr>
          <p:nvPr userDrawn="1"/>
        </p:nvSpPr>
        <p:spPr bwMode="auto">
          <a:xfrm>
            <a:off x="827088" y="573088"/>
            <a:ext cx="249237" cy="369887"/>
          </a:xfrm>
          <a:custGeom>
            <a:avLst/>
            <a:gdLst>
              <a:gd name="connsiteX0" fmla="*/ 0 w 249237"/>
              <a:gd name="connsiteY0" fmla="*/ 217487 h 369887"/>
              <a:gd name="connsiteX1" fmla="*/ 8307 w 249237"/>
              <a:gd name="connsiteY1" fmla="*/ 230880 h 369887"/>
              <a:gd name="connsiteX2" fmla="*/ 71438 w 249237"/>
              <a:gd name="connsiteY2" fmla="*/ 309562 h 369887"/>
              <a:gd name="connsiteX3" fmla="*/ 58147 w 249237"/>
              <a:gd name="connsiteY3" fmla="*/ 309562 h 369887"/>
              <a:gd name="connsiteX4" fmla="*/ 0 w 249237"/>
              <a:gd name="connsiteY4" fmla="*/ 294495 h 369887"/>
              <a:gd name="connsiteX5" fmla="*/ 0 w 249237"/>
              <a:gd name="connsiteY5" fmla="*/ 217487 h 369887"/>
              <a:gd name="connsiteX6" fmla="*/ 111405 w 249237"/>
              <a:gd name="connsiteY6" fmla="*/ 60325 h 369887"/>
              <a:gd name="connsiteX7" fmla="*/ 124852 w 249237"/>
              <a:gd name="connsiteY7" fmla="*/ 60325 h 369887"/>
              <a:gd name="connsiteX8" fmla="*/ 249237 w 249237"/>
              <a:gd name="connsiteY8" fmla="*/ 184823 h 369887"/>
              <a:gd name="connsiteX9" fmla="*/ 161831 w 249237"/>
              <a:gd name="connsiteY9" fmla="*/ 304273 h 369887"/>
              <a:gd name="connsiteX10" fmla="*/ 178640 w 249237"/>
              <a:gd name="connsiteY10" fmla="*/ 326145 h 369887"/>
              <a:gd name="connsiteX11" fmla="*/ 182002 w 249237"/>
              <a:gd name="connsiteY11" fmla="*/ 341286 h 369887"/>
              <a:gd name="connsiteX12" fmla="*/ 153427 w 249237"/>
              <a:gd name="connsiteY12" fmla="*/ 369887 h 369887"/>
              <a:gd name="connsiteX13" fmla="*/ 128214 w 249237"/>
              <a:gd name="connsiteY13" fmla="*/ 354745 h 369887"/>
              <a:gd name="connsiteX14" fmla="*/ 92915 w 249237"/>
              <a:gd name="connsiteY14" fmla="*/ 309321 h 369887"/>
              <a:gd name="connsiteX15" fmla="*/ 49212 w 249237"/>
              <a:gd name="connsiteY15" fmla="*/ 253801 h 369887"/>
              <a:gd name="connsiteX16" fmla="*/ 57616 w 249237"/>
              <a:gd name="connsiteY16" fmla="*/ 252119 h 369887"/>
              <a:gd name="connsiteX17" fmla="*/ 123171 w 249237"/>
              <a:gd name="connsiteY17" fmla="*/ 252119 h 369887"/>
              <a:gd name="connsiteX18" fmla="*/ 192087 w 249237"/>
              <a:gd name="connsiteY18" fmla="*/ 184823 h 369887"/>
              <a:gd name="connsiteX19" fmla="*/ 175278 w 249237"/>
              <a:gd name="connsiteY19" fmla="*/ 139398 h 369887"/>
              <a:gd name="connsiteX20" fmla="*/ 111405 w 249237"/>
              <a:gd name="connsiteY20" fmla="*/ 60325 h 369887"/>
              <a:gd name="connsiteX21" fmla="*/ 30004 w 249237"/>
              <a:gd name="connsiteY21" fmla="*/ 0 h 369887"/>
              <a:gd name="connsiteX22" fmla="*/ 55007 w 249237"/>
              <a:gd name="connsiteY22" fmla="*/ 15072 h 369887"/>
              <a:gd name="connsiteX23" fmla="*/ 90011 w 249237"/>
              <a:gd name="connsiteY23" fmla="*/ 58615 h 369887"/>
              <a:gd name="connsiteX24" fmla="*/ 133350 w 249237"/>
              <a:gd name="connsiteY24" fmla="*/ 115556 h 369887"/>
              <a:gd name="connsiteX25" fmla="*/ 125016 w 249237"/>
              <a:gd name="connsiteY25" fmla="*/ 115556 h 369887"/>
              <a:gd name="connsiteX26" fmla="*/ 60008 w 249237"/>
              <a:gd name="connsiteY26" fmla="*/ 115556 h 369887"/>
              <a:gd name="connsiteX27" fmla="*/ 0 w 249237"/>
              <a:gd name="connsiteY27" fmla="*/ 152400 h 369887"/>
              <a:gd name="connsiteX28" fmla="*/ 0 w 249237"/>
              <a:gd name="connsiteY28" fmla="*/ 73688 h 369887"/>
              <a:gd name="connsiteX29" fmla="*/ 21669 w 249237"/>
              <a:gd name="connsiteY29" fmla="*/ 65314 h 369887"/>
              <a:gd name="connsiteX30" fmla="*/ 5001 w 249237"/>
              <a:gd name="connsiteY30" fmla="*/ 43543 h 369887"/>
              <a:gd name="connsiteX31" fmla="*/ 1667 w 249237"/>
              <a:gd name="connsiteY31" fmla="*/ 28470 h 369887"/>
              <a:gd name="connsiteX32" fmla="*/ 30004 w 249237"/>
              <a:gd name="connsiteY32" fmla="*/ 0 h 36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9237" h="369887">
                <a:moveTo>
                  <a:pt x="0" y="217487"/>
                </a:moveTo>
                <a:cubicBezTo>
                  <a:pt x="3323" y="222509"/>
                  <a:pt x="4984" y="227532"/>
                  <a:pt x="8307" y="230880"/>
                </a:cubicBezTo>
                <a:cubicBezTo>
                  <a:pt x="8307" y="230880"/>
                  <a:pt x="8307" y="230880"/>
                  <a:pt x="71438" y="309562"/>
                </a:cubicBezTo>
                <a:cubicBezTo>
                  <a:pt x="71438" y="309562"/>
                  <a:pt x="71438" y="309562"/>
                  <a:pt x="58147" y="309562"/>
                </a:cubicBezTo>
                <a:cubicBezTo>
                  <a:pt x="38211" y="309562"/>
                  <a:pt x="18275" y="304540"/>
                  <a:pt x="0" y="294495"/>
                </a:cubicBezTo>
                <a:cubicBezTo>
                  <a:pt x="0" y="294495"/>
                  <a:pt x="0" y="294495"/>
                  <a:pt x="0" y="217487"/>
                </a:cubicBezTo>
                <a:close/>
                <a:moveTo>
                  <a:pt x="111405" y="60325"/>
                </a:moveTo>
                <a:cubicBezTo>
                  <a:pt x="111405" y="60325"/>
                  <a:pt x="111405" y="60325"/>
                  <a:pt x="124852" y="60325"/>
                </a:cubicBezTo>
                <a:cubicBezTo>
                  <a:pt x="193768" y="60325"/>
                  <a:pt x="249237" y="115844"/>
                  <a:pt x="249237" y="184823"/>
                </a:cubicBezTo>
                <a:cubicBezTo>
                  <a:pt x="249237" y="240342"/>
                  <a:pt x="212258" y="287449"/>
                  <a:pt x="161831" y="304273"/>
                </a:cubicBezTo>
                <a:cubicBezTo>
                  <a:pt x="161831" y="304273"/>
                  <a:pt x="161831" y="304273"/>
                  <a:pt x="178640" y="326145"/>
                </a:cubicBezTo>
                <a:cubicBezTo>
                  <a:pt x="180321" y="329509"/>
                  <a:pt x="182002" y="336239"/>
                  <a:pt x="182002" y="341286"/>
                </a:cubicBezTo>
                <a:cubicBezTo>
                  <a:pt x="182002" y="356428"/>
                  <a:pt x="170236" y="369887"/>
                  <a:pt x="153427" y="369887"/>
                </a:cubicBezTo>
                <a:cubicBezTo>
                  <a:pt x="143341" y="369887"/>
                  <a:pt x="134937" y="363157"/>
                  <a:pt x="128214" y="354745"/>
                </a:cubicBezTo>
                <a:cubicBezTo>
                  <a:pt x="128214" y="354745"/>
                  <a:pt x="128214" y="354745"/>
                  <a:pt x="92915" y="309321"/>
                </a:cubicBezTo>
                <a:cubicBezTo>
                  <a:pt x="92915" y="309321"/>
                  <a:pt x="92915" y="309321"/>
                  <a:pt x="49212" y="253801"/>
                </a:cubicBezTo>
                <a:cubicBezTo>
                  <a:pt x="49212" y="252119"/>
                  <a:pt x="54255" y="252119"/>
                  <a:pt x="57616" y="252119"/>
                </a:cubicBezTo>
                <a:cubicBezTo>
                  <a:pt x="57616" y="252119"/>
                  <a:pt x="57616" y="252119"/>
                  <a:pt x="123171" y="252119"/>
                </a:cubicBezTo>
                <a:cubicBezTo>
                  <a:pt x="161831" y="252119"/>
                  <a:pt x="192087" y="221836"/>
                  <a:pt x="192087" y="184823"/>
                </a:cubicBezTo>
                <a:cubicBezTo>
                  <a:pt x="192087" y="166316"/>
                  <a:pt x="183683" y="149492"/>
                  <a:pt x="175278" y="139398"/>
                </a:cubicBezTo>
                <a:cubicBezTo>
                  <a:pt x="175278" y="139398"/>
                  <a:pt x="175278" y="139398"/>
                  <a:pt x="111405" y="60325"/>
                </a:cubicBezTo>
                <a:close/>
                <a:moveTo>
                  <a:pt x="30004" y="0"/>
                </a:moveTo>
                <a:cubicBezTo>
                  <a:pt x="40005" y="0"/>
                  <a:pt x="48339" y="5024"/>
                  <a:pt x="55007" y="15072"/>
                </a:cubicBezTo>
                <a:cubicBezTo>
                  <a:pt x="55007" y="15072"/>
                  <a:pt x="55007" y="15072"/>
                  <a:pt x="90011" y="58615"/>
                </a:cubicBezTo>
                <a:cubicBezTo>
                  <a:pt x="90011" y="58615"/>
                  <a:pt x="90011" y="58615"/>
                  <a:pt x="133350" y="115556"/>
                </a:cubicBezTo>
                <a:cubicBezTo>
                  <a:pt x="133350" y="115556"/>
                  <a:pt x="128349" y="115556"/>
                  <a:pt x="125016" y="115556"/>
                </a:cubicBezTo>
                <a:cubicBezTo>
                  <a:pt x="125016" y="115556"/>
                  <a:pt x="125016" y="115556"/>
                  <a:pt x="60008" y="115556"/>
                </a:cubicBezTo>
                <a:cubicBezTo>
                  <a:pt x="33337" y="115556"/>
                  <a:pt x="11668" y="130629"/>
                  <a:pt x="0" y="152400"/>
                </a:cubicBezTo>
                <a:cubicBezTo>
                  <a:pt x="0" y="152400"/>
                  <a:pt x="0" y="152400"/>
                  <a:pt x="0" y="73688"/>
                </a:cubicBezTo>
                <a:cubicBezTo>
                  <a:pt x="6667" y="70338"/>
                  <a:pt x="13335" y="66989"/>
                  <a:pt x="21669" y="65314"/>
                </a:cubicBezTo>
                <a:lnTo>
                  <a:pt x="5001" y="43543"/>
                </a:lnTo>
                <a:cubicBezTo>
                  <a:pt x="3334" y="40193"/>
                  <a:pt x="1667" y="33494"/>
                  <a:pt x="1667" y="28470"/>
                </a:cubicBezTo>
                <a:cubicBezTo>
                  <a:pt x="1667" y="11723"/>
                  <a:pt x="15002" y="0"/>
                  <a:pt x="30004"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4" name="Freeform 5"/>
          <p:cNvSpPr>
            <a:spLocks noChangeAspect="1"/>
          </p:cNvSpPr>
          <p:nvPr userDrawn="1"/>
        </p:nvSpPr>
        <p:spPr bwMode="auto">
          <a:xfrm>
            <a:off x="454025" y="476251"/>
            <a:ext cx="343174" cy="566928"/>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5" name="Freeform 5"/>
          <p:cNvSpPr>
            <a:spLocks noChangeAspect="1"/>
          </p:cNvSpPr>
          <p:nvPr userDrawn="1"/>
        </p:nvSpPr>
        <p:spPr bwMode="auto">
          <a:xfrm flipH="1">
            <a:off x="4881590" y="2330386"/>
            <a:ext cx="1428046" cy="2359152"/>
          </a:xfrm>
          <a:custGeom>
            <a:avLst/>
            <a:gdLst>
              <a:gd name="T0" fmla="*/ 0 w 546"/>
              <a:gd name="T1" fmla="*/ 807 h 902"/>
              <a:gd name="T2" fmla="*/ 546 w 546"/>
              <a:gd name="T3" fmla="*/ 902 h 902"/>
              <a:gd name="T4" fmla="*/ 546 w 546"/>
              <a:gd name="T5" fmla="*/ 0 h 902"/>
              <a:gd name="T6" fmla="*/ 0 w 546"/>
              <a:gd name="T7" fmla="*/ 96 h 902"/>
              <a:gd name="T8" fmla="*/ 0 w 546"/>
              <a:gd name="T9" fmla="*/ 807 h 902"/>
            </a:gdLst>
            <a:ahLst/>
            <a:cxnLst>
              <a:cxn ang="0">
                <a:pos x="T0" y="T1"/>
              </a:cxn>
              <a:cxn ang="0">
                <a:pos x="T2" y="T3"/>
              </a:cxn>
              <a:cxn ang="0">
                <a:pos x="T4" y="T5"/>
              </a:cxn>
              <a:cxn ang="0">
                <a:pos x="T6" y="T7"/>
              </a:cxn>
              <a:cxn ang="0">
                <a:pos x="T8" y="T9"/>
              </a:cxn>
            </a:cxnLst>
            <a:rect l="0" t="0" r="r" b="b"/>
            <a:pathLst>
              <a:path w="546" h="902">
                <a:moveTo>
                  <a:pt x="0" y="807"/>
                </a:moveTo>
                <a:lnTo>
                  <a:pt x="546" y="902"/>
                </a:lnTo>
                <a:lnTo>
                  <a:pt x="546" y="0"/>
                </a:lnTo>
                <a:lnTo>
                  <a:pt x="0" y="96"/>
                </a:lnTo>
                <a:lnTo>
                  <a:pt x="0" y="807"/>
                </a:lnTo>
                <a:close/>
              </a:path>
            </a:pathLst>
          </a:custGeom>
          <a:solidFill>
            <a:srgbClr val="FFFFFF"/>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FFFFFF"/>
              </a:solidFill>
            </a:endParaRPr>
          </a:p>
        </p:txBody>
      </p:sp>
      <p:sp>
        <p:nvSpPr>
          <p:cNvPr id="28" name="Rectangle 27"/>
          <p:cNvSpPr/>
          <p:nvPr userDrawn="1"/>
        </p:nvSpPr>
        <p:spPr bwMode="auto">
          <a:xfrm>
            <a:off x="0" y="0"/>
            <a:ext cx="12436475" cy="6995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1" name="Title 2"/>
          <p:cNvSpPr>
            <a:spLocks noGrp="1"/>
          </p:cNvSpPr>
          <p:nvPr>
            <p:ph type="title"/>
          </p:nvPr>
        </p:nvSpPr>
        <p:spPr bwMode="white">
          <a:xfrm>
            <a:off x="274639" y="1224754"/>
            <a:ext cx="10058399" cy="2719709"/>
          </a:xfrm>
        </p:spPr>
        <p:txBody>
          <a:bodyPr/>
          <a:lstStyle>
            <a:lvl1pPr>
              <a:defRPr>
                <a:gradFill>
                  <a:gsLst>
                    <a:gs pos="8850">
                      <a:schemeClr val="tx1"/>
                    </a:gs>
                    <a:gs pos="49000">
                      <a:schemeClr val="tx1"/>
                    </a:gs>
                  </a:gsLst>
                  <a:lin ang="5400000" scaled="0"/>
                </a:gradFill>
              </a:defRPr>
            </a:lvl1pPr>
          </a:lstStyle>
          <a:p>
            <a:r>
              <a:rPr lang="en-US" smtClean="0"/>
              <a:t>Click to edit Master title style</a:t>
            </a:r>
            <a:endParaRPr lang="en-US" dirty="0"/>
          </a:p>
        </p:txBody>
      </p:sp>
      <p:pic>
        <p:nvPicPr>
          <p:cNvPr id="33" name="Picture 32"/>
          <p:cNvPicPr>
            <a:picLocks noChangeAspect="1"/>
          </p:cNvPicPr>
          <p:nvPr userDrawn="1"/>
        </p:nvPicPr>
        <p:blipFill>
          <a:blip r:embed="rId4" cstate="email">
            <a:lum bright="100000"/>
            <a:extLst>
              <a:ext uri="{28A0092B-C50C-407E-A947-70E740481C1C}">
                <a14:useLocalDpi xmlns:a14="http://schemas.microsoft.com/office/drawing/2010/main"/>
              </a:ext>
            </a:extLst>
          </a:blip>
          <a:stretch>
            <a:fillRect/>
          </a:stretch>
        </p:blipFill>
        <p:spPr bwMode="white">
          <a:xfrm>
            <a:off x="11064504" y="6180433"/>
            <a:ext cx="911810" cy="329184"/>
          </a:xfrm>
          <a:prstGeom prst="rect">
            <a:avLst/>
          </a:prstGeom>
        </p:spPr>
      </p:pic>
      <p:pic>
        <p:nvPicPr>
          <p:cNvPr id="26" name="Picture 25"/>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bwMode="white">
          <a:xfrm>
            <a:off x="454026" y="6248634"/>
            <a:ext cx="1130200" cy="331497"/>
          </a:xfrm>
          <a:prstGeom prst="rect">
            <a:avLst/>
          </a:prstGeom>
        </p:spPr>
      </p:pic>
    </p:spTree>
    <p:extLst>
      <p:ext uri="{BB962C8B-B14F-4D97-AF65-F5344CB8AC3E}">
        <p14:creationId xmlns:p14="http://schemas.microsoft.com/office/powerpoint/2010/main" val="11462445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4" nodeType="withEffect">
                                  <p:stCondLst>
                                    <p:cond delay="15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1" presetClass="exit" presetSubtype="0" fill="hold" grpId="0" nodeType="withEffect">
                                  <p:stCondLst>
                                    <p:cond delay="390"/>
                                  </p:stCondLst>
                                  <p:childTnLst>
                                    <p:set>
                                      <p:cBhvr>
                                        <p:cTn id="12" dur="1" fill="hold">
                                          <p:stCondLst>
                                            <p:cond delay="0"/>
                                          </p:stCondLst>
                                        </p:cTn>
                                        <p:tgtEl>
                                          <p:spTgt spid="11"/>
                                        </p:tgtEl>
                                        <p:attrNameLst>
                                          <p:attrName>style.visibility</p:attrName>
                                        </p:attrNameLst>
                                      </p:cBhvr>
                                      <p:to>
                                        <p:strVal val="hidden"/>
                                      </p:to>
                                    </p:set>
                                  </p:childTnLst>
                                </p:cTn>
                              </p:par>
                              <p:par>
                                <p:cTn id="13" presetID="6" presetClass="emph" presetSubtype="0" accel="100000" fill="hold" grpId="0" nodeType="withEffect">
                                  <p:stCondLst>
                                    <p:cond delay="390"/>
                                  </p:stCondLst>
                                  <p:childTnLst>
                                    <p:animScale>
                                      <p:cBhvr>
                                        <p:cTn id="14" dur="100" fill="hold"/>
                                        <p:tgtEl>
                                          <p:spTgt spid="17"/>
                                        </p:tgtEl>
                                      </p:cBhvr>
                                      <p:by x="0" y="100000"/>
                                    </p:animScale>
                                  </p:childTnLst>
                                </p:cTn>
                              </p:par>
                              <p:par>
                                <p:cTn id="15" presetID="35" presetClass="path" presetSubtype="0" accel="100000" fill="hold" grpId="1" nodeType="withEffect">
                                  <p:stCondLst>
                                    <p:cond delay="390"/>
                                  </p:stCondLst>
                                  <p:childTnLst>
                                    <p:animMotion origin="layout" path="M 2.93337E-6 2.75533E-6 L -0.04238 -0.00159 " pathEditMode="relative" rAng="0" ptsTypes="AA">
                                      <p:cBhvr>
                                        <p:cTn id="16" dur="100" fill="hold"/>
                                        <p:tgtEl>
                                          <p:spTgt spid="17"/>
                                        </p:tgtEl>
                                        <p:attrNameLst>
                                          <p:attrName>ppt_x</p:attrName>
                                          <p:attrName>ppt_y</p:attrName>
                                        </p:attrNameLst>
                                      </p:cBhvr>
                                      <p:rCtr x="-2068" y="0"/>
                                    </p:animMotion>
                                  </p:childTnLst>
                                </p:cTn>
                              </p:par>
                              <p:par>
                                <p:cTn id="17" presetID="42" presetClass="path" presetSubtype="0" accel="17333" decel="82667" fill="hold" grpId="0" nodeType="withEffect">
                                  <p:stCondLst>
                                    <p:cond delay="450"/>
                                  </p:stCondLst>
                                  <p:childTnLst>
                                    <p:animMotion origin="layout" path="M -3.59203E-6 1.57512E-6 L 0.4492 0.39355 " pathEditMode="relative" rAng="0" ptsTypes="AA">
                                      <p:cBhvr>
                                        <p:cTn id="18" dur="500" fill="hold"/>
                                        <p:tgtEl>
                                          <p:spTgt spid="24"/>
                                        </p:tgtEl>
                                        <p:attrNameLst>
                                          <p:attrName>ppt_x</p:attrName>
                                          <p:attrName>ppt_y</p:attrName>
                                        </p:attrNameLst>
                                      </p:cBhvr>
                                      <p:rCtr x="22453" y="19678"/>
                                    </p:animMotion>
                                  </p:childTnLst>
                                </p:cTn>
                              </p:par>
                              <p:par>
                                <p:cTn id="19" presetID="6" presetClass="emph" presetSubtype="0" accel="17333" decel="82667" fill="hold" grpId="1" nodeType="withEffect">
                                  <p:stCondLst>
                                    <p:cond delay="450"/>
                                  </p:stCondLst>
                                  <p:childTnLst>
                                    <p:animScale>
                                      <p:cBhvr>
                                        <p:cTn id="20" dur="500" fill="hold"/>
                                        <p:tgtEl>
                                          <p:spTgt spid="24"/>
                                        </p:tgtEl>
                                      </p:cBhvr>
                                      <p:by x="416130" y="416130"/>
                                    </p:animScale>
                                  </p:childTnLst>
                                </p:cTn>
                              </p:par>
                              <p:par>
                                <p:cTn id="21" presetID="1" presetClass="exit" presetSubtype="0" fill="hold" grpId="3" nodeType="withEffect">
                                  <p:stCondLst>
                                    <p:cond delay="990"/>
                                  </p:stCondLst>
                                  <p:childTnLst>
                                    <p:set>
                                      <p:cBhvr>
                                        <p:cTn id="22" dur="1" fill="hold">
                                          <p:stCondLst>
                                            <p:cond delay="0"/>
                                          </p:stCondLst>
                                        </p:cTn>
                                        <p:tgtEl>
                                          <p:spTgt spid="24"/>
                                        </p:tgtEl>
                                        <p:attrNameLst>
                                          <p:attrName>style.visibility</p:attrName>
                                        </p:attrNameLst>
                                      </p:cBhvr>
                                      <p:to>
                                        <p:strVal val="hidden"/>
                                      </p:to>
                                    </p:set>
                                  </p:childTnLst>
                                </p:cTn>
                              </p:par>
                              <p:par>
                                <p:cTn id="23" presetID="6" presetClass="emph" presetSubtype="0" accel="100000" fill="hold" grpId="2" nodeType="withEffect">
                                  <p:stCondLst>
                                    <p:cond delay="800"/>
                                  </p:stCondLst>
                                  <p:childTnLst>
                                    <p:animScale>
                                      <p:cBhvr>
                                        <p:cTn id="24" dur="250" fill="hold"/>
                                        <p:tgtEl>
                                          <p:spTgt spid="24"/>
                                        </p:tgtEl>
                                      </p:cBhvr>
                                      <p:by x="0" y="100000"/>
                                    </p:animScale>
                                  </p:childTnLst>
                                </p:cTn>
                              </p:par>
                              <p:par>
                                <p:cTn id="25" presetID="1" presetClass="entr" presetSubtype="0" fill="hold" grpId="0" nodeType="withEffect">
                                  <p:stCondLst>
                                    <p:cond delay="1000"/>
                                  </p:stCondLst>
                                  <p:childTnLst>
                                    <p:set>
                                      <p:cBhvr>
                                        <p:cTn id="26" dur="1" fill="hold">
                                          <p:stCondLst>
                                            <p:cond delay="0"/>
                                          </p:stCondLst>
                                        </p:cTn>
                                        <p:tgtEl>
                                          <p:spTgt spid="25"/>
                                        </p:tgtEl>
                                        <p:attrNameLst>
                                          <p:attrName>style.visibility</p:attrName>
                                        </p:attrNameLst>
                                      </p:cBhvr>
                                      <p:to>
                                        <p:strVal val="visible"/>
                                      </p:to>
                                    </p:set>
                                  </p:childTnLst>
                                </p:cTn>
                              </p:par>
                              <p:par>
                                <p:cTn id="27" presetID="6" presetClass="emph" presetSubtype="0" accel="100000" autoRev="1" fill="hold" grpId="1" nodeType="withEffect">
                                  <p:stCondLst>
                                    <p:cond delay="750"/>
                                  </p:stCondLst>
                                  <p:childTnLst>
                                    <p:animScale>
                                      <p:cBhvr>
                                        <p:cTn id="28" dur="250" fill="hold"/>
                                        <p:tgtEl>
                                          <p:spTgt spid="25"/>
                                        </p:tgtEl>
                                      </p:cBhvr>
                                      <p:by x="0" y="100000"/>
                                    </p:animScale>
                                  </p:childTnLst>
                                </p:cTn>
                              </p:par>
                              <p:par>
                                <p:cTn id="29" presetID="35" presetClass="path" presetSubtype="0" decel="100000" fill="hold" grpId="2" nodeType="withEffect">
                                  <p:stCondLst>
                                    <p:cond delay="1000"/>
                                  </p:stCondLst>
                                  <p:childTnLst>
                                    <p:animMotion origin="layout" path="M 0.05783 4.29414E-6 L -1.70539E-6 4.29414E-6 " pathEditMode="relative" rAng="0" ptsTypes="AA">
                                      <p:cBhvr>
                                        <p:cTn id="30" dur="250" fill="hold"/>
                                        <p:tgtEl>
                                          <p:spTgt spid="25"/>
                                        </p:tgtEl>
                                        <p:attrNameLst>
                                          <p:attrName>ppt_x</p:attrName>
                                          <p:attrName>ppt_y</p:attrName>
                                        </p:attrNameLst>
                                      </p:cBhvr>
                                      <p:rCtr x="-2898" y="0"/>
                                    </p:animMotion>
                                  </p:childTnLst>
                                </p:cTn>
                              </p:par>
                              <p:par>
                                <p:cTn id="31" presetID="6" presetClass="emph" presetSubtype="0" decel="100000" fill="hold" grpId="3" nodeType="withEffect">
                                  <p:stCondLst>
                                    <p:cond delay="1000"/>
                                  </p:stCondLst>
                                  <p:childTnLst>
                                    <p:animScale>
                                      <p:cBhvr>
                                        <p:cTn id="32" dur="500" fill="hold"/>
                                        <p:tgtEl>
                                          <p:spTgt spid="25"/>
                                        </p:tgtEl>
                                      </p:cBhvr>
                                      <p:by x="2000000" y="2000000"/>
                                    </p:animScale>
                                  </p:childTnLst>
                                </p:cTn>
                              </p:par>
                              <p:par>
                                <p:cTn id="33" presetID="1" presetClass="emph" presetSubtype="2" decel="100000" fill="hold" nodeType="withEffect">
                                  <p:stCondLst>
                                    <p:cond delay="1000"/>
                                  </p:stCondLst>
                                  <p:childTnLst>
                                    <p:animClr clrSpc="rgb" dir="cw">
                                      <p:cBhvr>
                                        <p:cTn id="34" dur="500" fill="hold"/>
                                        <p:tgtEl>
                                          <p:spTgt spid="25"/>
                                        </p:tgtEl>
                                        <p:attrNameLst>
                                          <p:attrName>fillcolor</p:attrName>
                                        </p:attrNameLst>
                                      </p:cBhvr>
                                      <p:to>
                                        <a:schemeClr val="accent1"/>
                                      </p:to>
                                    </p:animClr>
                                    <p:set>
                                      <p:cBhvr>
                                        <p:cTn id="35" dur="500" fill="hold"/>
                                        <p:tgtEl>
                                          <p:spTgt spid="25"/>
                                        </p:tgtEl>
                                        <p:attrNameLst>
                                          <p:attrName>fill.type</p:attrName>
                                        </p:attrNameLst>
                                      </p:cBhvr>
                                      <p:to>
                                        <p:strVal val="solid"/>
                                      </p:to>
                                    </p:set>
                                    <p:set>
                                      <p:cBhvr>
                                        <p:cTn id="36" dur="500" fill="hold"/>
                                        <p:tgtEl>
                                          <p:spTgt spid="25"/>
                                        </p:tgtEl>
                                        <p:attrNameLst>
                                          <p:attrName>fill.on</p:attrName>
                                        </p:attrNameLst>
                                      </p:cBhvr>
                                      <p:to>
                                        <p:strVal val="true"/>
                                      </p:to>
                                    </p:set>
                                  </p:childTnLst>
                                </p:cTn>
                              </p:par>
                              <p:par>
                                <p:cTn id="37" presetID="1" presetClass="entr" presetSubtype="0" fill="hold" grpId="0" nodeType="withEffect">
                                  <p:stCondLst>
                                    <p:cond delay="1500"/>
                                  </p:stCondLst>
                                  <p:childTnLst>
                                    <p:set>
                                      <p:cBhvr>
                                        <p:cTn id="38" dur="1" fill="hold">
                                          <p:stCondLst>
                                            <p:cond delay="0"/>
                                          </p:stCondLst>
                                        </p:cTn>
                                        <p:tgtEl>
                                          <p:spTgt spid="28"/>
                                        </p:tgtEl>
                                        <p:attrNameLst>
                                          <p:attrName>style.visibility</p:attrName>
                                        </p:attrNameLst>
                                      </p:cBhvr>
                                      <p:to>
                                        <p:strVal val="visible"/>
                                      </p:to>
                                    </p:set>
                                  </p:childTnLst>
                                </p:cTn>
                              </p:par>
                              <p:par>
                                <p:cTn id="39" presetID="10" presetClass="entr" presetSubtype="0" fill="hold" grpId="0" nodeType="withEffect">
                                  <p:stCondLst>
                                    <p:cond delay="175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950"/>
                                        <p:tgtEl>
                                          <p:spTgt spid="31"/>
                                        </p:tgtEl>
                                      </p:cBhvr>
                                    </p:animEffect>
                                  </p:childTnLst>
                                </p:cTn>
                              </p:par>
                              <p:par>
                                <p:cTn id="42" presetID="63" presetClass="path" presetSubtype="0" decel="100000" fill="hold" grpId="1" nodeType="withEffect">
                                  <p:stCondLst>
                                    <p:cond delay="1750"/>
                                  </p:stCondLst>
                                  <p:childTnLst>
                                    <p:animMotion origin="layout" path="M -0.01455 3.85837E-6 L -4.34261E-6 3.85837E-6 " pathEditMode="relative" rAng="0" ptsTypes="AA">
                                      <p:cBhvr>
                                        <p:cTn id="43" dur="950" fill="hold"/>
                                        <p:tgtEl>
                                          <p:spTgt spid="31"/>
                                        </p:tgtEl>
                                        <p:attrNameLst>
                                          <p:attrName>ppt_x</p:attrName>
                                          <p:attrName>ppt_y</p:attrName>
                                        </p:attrNameLst>
                                      </p:cBhvr>
                                      <p:rCtr x="728" y="0"/>
                                    </p:animMotion>
                                  </p:childTnLst>
                                </p:cTn>
                              </p:par>
                              <p:par>
                                <p:cTn id="44" presetID="10" presetClass="entr" presetSubtype="0" fill="hold" grpId="0" nodeType="withEffect">
                                  <p:stCondLst>
                                    <p:cond delay="190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950"/>
                                        <p:tgtEl>
                                          <p:spTgt spid="30"/>
                                        </p:tgtEl>
                                      </p:cBhvr>
                                    </p:animEffect>
                                  </p:childTnLst>
                                </p:cTn>
                              </p:par>
                              <p:par>
                                <p:cTn id="47" presetID="63" presetClass="path" presetSubtype="0" decel="100000" fill="hold" grpId="1" nodeType="withEffect">
                                  <p:stCondLst>
                                    <p:cond delay="1900"/>
                                  </p:stCondLst>
                                  <p:childTnLst>
                                    <p:animMotion origin="layout" path="M -0.01455 3.76759E-6 L -4.34261E-6 3.76759E-6 " pathEditMode="relative" rAng="0" ptsTypes="AA">
                                      <p:cBhvr>
                                        <p:cTn id="48" dur="950" fill="hold"/>
                                        <p:tgtEl>
                                          <p:spTgt spid="30"/>
                                        </p:tgtEl>
                                        <p:attrNameLst>
                                          <p:attrName>ppt_x</p:attrName>
                                          <p:attrName>ppt_y</p:attrName>
                                        </p:attrNameLst>
                                      </p:cBhvr>
                                      <p:rCtr x="728" y="0"/>
                                    </p:animMotion>
                                  </p:childTnLst>
                                </p:cTn>
                              </p:par>
                              <p:par>
                                <p:cTn id="49" presetID="10" presetClass="entr" presetSubtype="0" fill="hold" nodeType="withEffect">
                                  <p:stCondLst>
                                    <p:cond delay="205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950"/>
                                        <p:tgtEl>
                                          <p:spTgt spid="33"/>
                                        </p:tgtEl>
                                      </p:cBhvr>
                                    </p:animEffect>
                                  </p:childTnLst>
                                </p:cTn>
                              </p:par>
                              <p:par>
                                <p:cTn id="52" presetID="63" presetClass="path" presetSubtype="0" decel="100000" fill="hold" nodeType="withEffect">
                                  <p:stCondLst>
                                    <p:cond delay="2050"/>
                                  </p:stCondLst>
                                  <p:childTnLst>
                                    <p:animMotion origin="layout" path="M -0.01455 3.76759E-6 L -4.34261E-6 3.76759E-6 " pathEditMode="relative" rAng="0" ptsTypes="AA">
                                      <p:cBhvr>
                                        <p:cTn id="53" dur="950" spd="-100000" fill="hold"/>
                                        <p:tgtEl>
                                          <p:spTgt spid="33"/>
                                        </p:tgtEl>
                                        <p:attrNameLst>
                                          <p:attrName>ppt_x</p:attrName>
                                          <p:attrName>ppt_y</p:attrName>
                                        </p:attrNameLst>
                                      </p:cBhvr>
                                      <p:rCtr x="728" y="0"/>
                                    </p:animMotion>
                                  </p:childTnLst>
                                </p:cTn>
                              </p:par>
                              <p:par>
                                <p:cTn id="54" presetID="10" presetClass="exit" presetSubtype="0" fill="hold"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17" grpId="0" animBg="1"/>
      <p:bldP spid="17" grpId="1" animBg="1"/>
      <p:bldP spid="24" grpId="0" animBg="1"/>
      <p:bldP spid="24" grpId="1" animBg="1"/>
      <p:bldP spid="24" grpId="2" animBg="1"/>
      <p:bldP spid="24" grpId="3" animBg="1"/>
      <p:bldP spid="24" grpId="4" animBg="1"/>
      <p:bldP spid="25" grpId="0" animBg="1"/>
      <p:bldP spid="25" grpId="1" animBg="1"/>
      <p:bldP spid="25" grpId="2" animBg="1"/>
      <p:bldP spid="25" grpId="3" animBg="1"/>
      <p:bldP spid="28" grpId="0" animBg="1"/>
      <p:bldP spid="30" grpId="0">
        <p:tmplLst>
          <p:tmpl>
            <p:tnLst>
              <p:par>
                <p:cTn presetID="10" presetClass="entr" presetSubtype="0" fill="hold" nodeType="withEffect">
                  <p:stCondLst>
                    <p:cond delay="1900"/>
                  </p:stCondLst>
                  <p:childTnLst>
                    <p:set>
                      <p:cBhvr>
                        <p:cTn dur="1" fill="hold">
                          <p:stCondLst>
                            <p:cond delay="0"/>
                          </p:stCondLst>
                        </p:cTn>
                        <p:tgtEl>
                          <p:spTgt spid="30"/>
                        </p:tgtEl>
                        <p:attrNameLst>
                          <p:attrName>style.visibility</p:attrName>
                        </p:attrNameLst>
                      </p:cBhvr>
                      <p:to>
                        <p:strVal val="visible"/>
                      </p:to>
                    </p:set>
                    <p:animEffect transition="in" filter="fade">
                      <p:cBhvr>
                        <p:cTn dur="950"/>
                        <p:tgtEl>
                          <p:spTgt spid="30"/>
                        </p:tgtEl>
                      </p:cBhvr>
                    </p:animEffect>
                  </p:childTnLst>
                </p:cTn>
              </p:par>
            </p:tnLst>
          </p:tmpl>
        </p:tmplLst>
      </p:bldP>
      <p:bldP spid="30" grpId="1">
        <p:tmplLst>
          <p:tmpl>
            <p:tnLst>
              <p:par>
                <p:cTn presetID="63" presetClass="path" presetSubtype="0" decel="100000" fill="hold" nodeType="withEffect">
                  <p:stCondLst>
                    <p:cond delay="1900"/>
                  </p:stCondLst>
                  <p:childTnLst>
                    <p:animMotion origin="layout" path="M -0.01455 3.76759E-6 L -4.34261E-6 3.76759E-6 " pathEditMode="relative" rAng="0" ptsTypes="AA">
                      <p:cBhvr>
                        <p:cTn dur="950" fill="hold"/>
                        <p:tgtEl>
                          <p:spTgt spid="30"/>
                        </p:tgtEl>
                        <p:attrNameLst>
                          <p:attrName>ppt_x</p:attrName>
                          <p:attrName>ppt_y</p:attrName>
                        </p:attrNameLst>
                      </p:cBhvr>
                      <p:rCtr x="728" y="0"/>
                    </p:animMotion>
                  </p:childTnLst>
                </p:cTn>
              </p:par>
            </p:tnLst>
          </p:tmpl>
        </p:tmplLst>
      </p:bldP>
      <p:bldP spid="31" grpId="0"/>
      <p:bldP spid="31" grpId="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 - UN-ANIMATED">
    <p:bg bwMode="auto">
      <p:bgRef idx="1001">
        <a:schemeClr val="bg2"/>
      </p:bgRef>
    </p:bg>
    <p:spTree>
      <p:nvGrpSpPr>
        <p:cNvPr id="1" name=""/>
        <p:cNvGrpSpPr/>
        <p:nvPr/>
      </p:nvGrpSpPr>
      <p:grpSpPr>
        <a:xfrm>
          <a:off x="0" y="0"/>
          <a:ext cx="0" cy="0"/>
          <a:chOff x="0" y="0"/>
          <a:chExt cx="0" cy="0"/>
        </a:xfrm>
      </p:grpSpPr>
      <p:sp>
        <p:nvSpPr>
          <p:cNvPr id="27" name="Text Placeholder 4"/>
          <p:cNvSpPr>
            <a:spLocks noGrp="1"/>
          </p:cNvSpPr>
          <p:nvPr>
            <p:ph type="body" sz="quarter" idx="13" hasCustomPrompt="1"/>
          </p:nvPr>
        </p:nvSpPr>
        <p:spPr bwMode="white">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3" name="Title 2"/>
          <p:cNvSpPr>
            <a:spLocks noGrp="1"/>
          </p:cNvSpPr>
          <p:nvPr>
            <p:ph type="title"/>
          </p:nvPr>
        </p:nvSpPr>
        <p:spPr bwMode="white">
          <a:xfrm>
            <a:off x="274639" y="1224754"/>
            <a:ext cx="10058399" cy="2719709"/>
          </a:xfrm>
        </p:spPr>
        <p:txBody>
          <a:bodyPr/>
          <a:lstStyle>
            <a:lvl1pPr>
              <a:defRPr>
                <a:gradFill>
                  <a:gsLst>
                    <a:gs pos="5310">
                      <a:srgbClr val="FFFFFF"/>
                    </a:gs>
                    <a:gs pos="100000">
                      <a:srgbClr val="FFFFFF"/>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454026" y="6248634"/>
            <a:ext cx="1130200" cy="331497"/>
          </a:xfrm>
          <a:prstGeom prst="rect">
            <a:avLst/>
          </a:prstGeom>
        </p:spPr>
      </p:pic>
      <p:pic>
        <p:nvPicPr>
          <p:cNvPr id="7" name="Picture 6"/>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11064504" y="6180433"/>
            <a:ext cx="911810" cy="329184"/>
          </a:xfrm>
          <a:prstGeom prst="rect">
            <a:avLst/>
          </a:prstGeom>
        </p:spPr>
      </p:pic>
    </p:spTree>
    <p:extLst>
      <p:ext uri="{BB962C8B-B14F-4D97-AF65-F5344CB8AC3E}">
        <p14:creationId xmlns:p14="http://schemas.microsoft.com/office/powerpoint/2010/main" val="3213163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2" y="903"/>
            <a:ext cx="12436918" cy="6992718"/>
          </a:xfrm>
          <a:prstGeom prst="rect">
            <a:avLst/>
          </a:prstGeom>
        </p:spPr>
      </p:pic>
      <p:sp>
        <p:nvSpPr>
          <p:cNvPr id="11" name="Rectangle 10"/>
          <p:cNvSpPr/>
          <p:nvPr userDrawn="1"/>
        </p:nvSpPr>
        <p:spPr bwMode="gray">
          <a:xfrm>
            <a:off x="5761038" y="-318"/>
            <a:ext cx="6675119" cy="699484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userDrawn="1"/>
        </p:nvPicPr>
        <p:blipFill>
          <a:blip r:embed="rId3" cstate="email">
            <a:lum bright="100000"/>
            <a:extLst>
              <a:ext uri="{28A0092B-C50C-407E-A947-70E740481C1C}">
                <a14:useLocalDpi xmlns:a14="http://schemas.microsoft.com/office/drawing/2010/main"/>
              </a:ext>
            </a:extLst>
          </a:blip>
          <a:stretch>
            <a:fillRect/>
          </a:stretch>
        </p:blipFill>
        <p:spPr>
          <a:xfrm>
            <a:off x="454026" y="477838"/>
            <a:ext cx="1570340" cy="56692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958780" y="5410142"/>
            <a:ext cx="6035040" cy="473336"/>
          </a:xfrm>
          <a:prstGeom prst="rect">
            <a:avLst/>
          </a:prstGeom>
        </p:spPr>
      </p:pic>
      <p:sp>
        <p:nvSpPr>
          <p:cNvPr id="6" name="Freeform 5"/>
          <p:cNvSpPr>
            <a:spLocks noEditPoints="1"/>
          </p:cNvSpPr>
          <p:nvPr userDrawn="1"/>
        </p:nvSpPr>
        <p:spPr bwMode="auto">
          <a:xfrm>
            <a:off x="5953125" y="476250"/>
            <a:ext cx="4746625" cy="3349624"/>
          </a:xfrm>
          <a:custGeom>
            <a:avLst/>
            <a:gdLst>
              <a:gd name="T0" fmla="*/ 57 w 1966"/>
              <a:gd name="T1" fmla="*/ 376 h 1387"/>
              <a:gd name="T2" fmla="*/ 343 w 1966"/>
              <a:gd name="T3" fmla="*/ 374 h 1387"/>
              <a:gd name="T4" fmla="*/ 318 w 1966"/>
              <a:gd name="T5" fmla="*/ 420 h 1387"/>
              <a:gd name="T6" fmla="*/ 242 w 1966"/>
              <a:gd name="T7" fmla="*/ 562 h 1387"/>
              <a:gd name="T8" fmla="*/ 742 w 1966"/>
              <a:gd name="T9" fmla="*/ 145 h 1387"/>
              <a:gd name="T10" fmla="*/ 518 w 1966"/>
              <a:gd name="T11" fmla="*/ 120 h 1387"/>
              <a:gd name="T12" fmla="*/ 649 w 1966"/>
              <a:gd name="T13" fmla="*/ 154 h 1387"/>
              <a:gd name="T14" fmla="*/ 1043 w 1966"/>
              <a:gd name="T15" fmla="*/ 361 h 1387"/>
              <a:gd name="T16" fmla="*/ 972 w 1966"/>
              <a:gd name="T17" fmla="*/ 154 h 1387"/>
              <a:gd name="T18" fmla="*/ 817 w 1966"/>
              <a:gd name="T19" fmla="*/ 278 h 1387"/>
              <a:gd name="T20" fmla="*/ 228 w 1966"/>
              <a:gd name="T21" fmla="*/ 1342 h 1387"/>
              <a:gd name="T22" fmla="*/ 231 w 1966"/>
              <a:gd name="T23" fmla="*/ 1104 h 1387"/>
              <a:gd name="T24" fmla="*/ 23 w 1966"/>
              <a:gd name="T25" fmla="*/ 1084 h 1387"/>
              <a:gd name="T26" fmla="*/ 112 w 1966"/>
              <a:gd name="T27" fmla="*/ 1235 h 1387"/>
              <a:gd name="T28" fmla="*/ 413 w 1966"/>
              <a:gd name="T29" fmla="*/ 1006 h 1387"/>
              <a:gd name="T30" fmla="*/ 493 w 1966"/>
              <a:gd name="T31" fmla="*/ 1342 h 1387"/>
              <a:gd name="T32" fmla="*/ 411 w 1966"/>
              <a:gd name="T33" fmla="*/ 1042 h 1387"/>
              <a:gd name="T34" fmla="*/ 713 w 1966"/>
              <a:gd name="T35" fmla="*/ 1004 h 1387"/>
              <a:gd name="T36" fmla="*/ 586 w 1966"/>
              <a:gd name="T37" fmla="*/ 1343 h 1387"/>
              <a:gd name="T38" fmla="*/ 1034 w 1966"/>
              <a:gd name="T39" fmla="*/ 1250 h 1387"/>
              <a:gd name="T40" fmla="*/ 991 w 1966"/>
              <a:gd name="T41" fmla="*/ 1285 h 1387"/>
              <a:gd name="T42" fmla="*/ 1083 w 1966"/>
              <a:gd name="T43" fmla="*/ 1250 h 1387"/>
              <a:gd name="T44" fmla="*/ 991 w 1966"/>
              <a:gd name="T45" fmla="*/ 1085 h 1387"/>
              <a:gd name="T46" fmla="*/ 38 w 1966"/>
              <a:gd name="T47" fmla="*/ 859 h 1387"/>
              <a:gd name="T48" fmla="*/ 210 w 1966"/>
              <a:gd name="T49" fmla="*/ 628 h 1387"/>
              <a:gd name="T50" fmla="*/ 138 w 1966"/>
              <a:gd name="T51" fmla="*/ 880 h 1387"/>
              <a:gd name="T52" fmla="*/ 256 w 1966"/>
              <a:gd name="T53" fmla="*/ 790 h 1387"/>
              <a:gd name="T54" fmla="*/ 428 w 1966"/>
              <a:gd name="T55" fmla="*/ 869 h 1387"/>
              <a:gd name="T56" fmla="*/ 297 w 1966"/>
              <a:gd name="T57" fmla="*/ 857 h 1387"/>
              <a:gd name="T58" fmla="*/ 357 w 1966"/>
              <a:gd name="T59" fmla="*/ 697 h 1387"/>
              <a:gd name="T60" fmla="*/ 525 w 1966"/>
              <a:gd name="T61" fmla="*/ 774 h 1387"/>
              <a:gd name="T62" fmla="*/ 525 w 1966"/>
              <a:gd name="T63" fmla="*/ 723 h 1387"/>
              <a:gd name="T64" fmla="*/ 667 w 1966"/>
              <a:gd name="T65" fmla="*/ 894 h 1387"/>
              <a:gd name="T66" fmla="*/ 760 w 1966"/>
              <a:gd name="T67" fmla="*/ 685 h 1387"/>
              <a:gd name="T68" fmla="*/ 741 w 1966"/>
              <a:gd name="T69" fmla="*/ 894 h 1387"/>
              <a:gd name="T70" fmla="*/ 741 w 1966"/>
              <a:gd name="T71" fmla="*/ 648 h 1387"/>
              <a:gd name="T72" fmla="*/ 850 w 1966"/>
              <a:gd name="T73" fmla="*/ 790 h 1387"/>
              <a:gd name="T74" fmla="*/ 920 w 1966"/>
              <a:gd name="T75" fmla="*/ 899 h 1387"/>
              <a:gd name="T76" fmla="*/ 984 w 1966"/>
              <a:gd name="T77" fmla="*/ 707 h 1387"/>
              <a:gd name="T78" fmla="*/ 967 w 1966"/>
              <a:gd name="T79" fmla="*/ 717 h 1387"/>
              <a:gd name="T80" fmla="*/ 1155 w 1966"/>
              <a:gd name="T81" fmla="*/ 704 h 1387"/>
              <a:gd name="T82" fmla="*/ 1056 w 1966"/>
              <a:gd name="T83" fmla="*/ 894 h 1387"/>
              <a:gd name="T84" fmla="*/ 1098 w 1966"/>
              <a:gd name="T85" fmla="*/ 694 h 1387"/>
              <a:gd name="T86" fmla="*/ 1210 w 1966"/>
              <a:gd name="T87" fmla="*/ 857 h 1387"/>
              <a:gd name="T88" fmla="*/ 1196 w 1966"/>
              <a:gd name="T89" fmla="*/ 870 h 1387"/>
              <a:gd name="T90" fmla="*/ 1345 w 1966"/>
              <a:gd name="T91" fmla="*/ 782 h 1387"/>
              <a:gd name="T92" fmla="*/ 1264 w 1966"/>
              <a:gd name="T93" fmla="*/ 697 h 1387"/>
              <a:gd name="T94" fmla="*/ 1539 w 1966"/>
              <a:gd name="T95" fmla="*/ 772 h 1387"/>
              <a:gd name="T96" fmla="*/ 1397 w 1966"/>
              <a:gd name="T97" fmla="*/ 894 h 1387"/>
              <a:gd name="T98" fmla="*/ 1488 w 1966"/>
              <a:gd name="T99" fmla="*/ 680 h 1387"/>
              <a:gd name="T100" fmla="*/ 1756 w 1966"/>
              <a:gd name="T101" fmla="*/ 885 h 1387"/>
              <a:gd name="T102" fmla="*/ 1711 w 1966"/>
              <a:gd name="T103" fmla="*/ 680 h 1387"/>
              <a:gd name="T104" fmla="*/ 1625 w 1966"/>
              <a:gd name="T105" fmla="*/ 792 h 1387"/>
              <a:gd name="T106" fmla="*/ 1811 w 1966"/>
              <a:gd name="T107" fmla="*/ 790 h 1387"/>
              <a:gd name="T108" fmla="*/ 1882 w 1966"/>
              <a:gd name="T109" fmla="*/ 899 h 1387"/>
              <a:gd name="T110" fmla="*/ 1945 w 1966"/>
              <a:gd name="T111" fmla="*/ 707 h 1387"/>
              <a:gd name="T112" fmla="*/ 1929 w 1966"/>
              <a:gd name="T113" fmla="*/ 71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6" h="1387">
                <a:moveTo>
                  <a:pt x="227" y="421"/>
                </a:moveTo>
                <a:cubicBezTo>
                  <a:pt x="8" y="421"/>
                  <a:pt x="8" y="421"/>
                  <a:pt x="8" y="421"/>
                </a:cubicBezTo>
                <a:cubicBezTo>
                  <a:pt x="8" y="0"/>
                  <a:pt x="8" y="0"/>
                  <a:pt x="8" y="0"/>
                </a:cubicBezTo>
                <a:cubicBezTo>
                  <a:pt x="57" y="0"/>
                  <a:pt x="57" y="0"/>
                  <a:pt x="57" y="0"/>
                </a:cubicBezTo>
                <a:cubicBezTo>
                  <a:pt x="57" y="376"/>
                  <a:pt x="57" y="376"/>
                  <a:pt x="57" y="376"/>
                </a:cubicBezTo>
                <a:cubicBezTo>
                  <a:pt x="227" y="376"/>
                  <a:pt x="227" y="376"/>
                  <a:pt x="227" y="376"/>
                </a:cubicBezTo>
                <a:lnTo>
                  <a:pt x="227" y="421"/>
                </a:lnTo>
                <a:close/>
                <a:moveTo>
                  <a:pt x="434" y="120"/>
                </a:moveTo>
                <a:cubicBezTo>
                  <a:pt x="349" y="352"/>
                  <a:pt x="349" y="352"/>
                  <a:pt x="349" y="352"/>
                </a:cubicBezTo>
                <a:cubicBezTo>
                  <a:pt x="346" y="362"/>
                  <a:pt x="344" y="370"/>
                  <a:pt x="343" y="374"/>
                </a:cubicBezTo>
                <a:cubicBezTo>
                  <a:pt x="341" y="374"/>
                  <a:pt x="341" y="374"/>
                  <a:pt x="341" y="374"/>
                </a:cubicBezTo>
                <a:cubicBezTo>
                  <a:pt x="339" y="364"/>
                  <a:pt x="337" y="356"/>
                  <a:pt x="335" y="352"/>
                </a:cubicBezTo>
                <a:cubicBezTo>
                  <a:pt x="254" y="120"/>
                  <a:pt x="254" y="120"/>
                  <a:pt x="254" y="120"/>
                </a:cubicBezTo>
                <a:cubicBezTo>
                  <a:pt x="200" y="120"/>
                  <a:pt x="200" y="120"/>
                  <a:pt x="200" y="120"/>
                </a:cubicBezTo>
                <a:cubicBezTo>
                  <a:pt x="318" y="420"/>
                  <a:pt x="318" y="420"/>
                  <a:pt x="318" y="420"/>
                </a:cubicBezTo>
                <a:cubicBezTo>
                  <a:pt x="294" y="478"/>
                  <a:pt x="294" y="478"/>
                  <a:pt x="294" y="478"/>
                </a:cubicBezTo>
                <a:cubicBezTo>
                  <a:pt x="281" y="506"/>
                  <a:pt x="263" y="521"/>
                  <a:pt x="239" y="521"/>
                </a:cubicBezTo>
                <a:cubicBezTo>
                  <a:pt x="230" y="521"/>
                  <a:pt x="221" y="519"/>
                  <a:pt x="210" y="515"/>
                </a:cubicBezTo>
                <a:cubicBezTo>
                  <a:pt x="210" y="559"/>
                  <a:pt x="210" y="559"/>
                  <a:pt x="210" y="559"/>
                </a:cubicBezTo>
                <a:cubicBezTo>
                  <a:pt x="219" y="561"/>
                  <a:pt x="229" y="562"/>
                  <a:pt x="242" y="562"/>
                </a:cubicBezTo>
                <a:cubicBezTo>
                  <a:pt x="286" y="562"/>
                  <a:pt x="321" y="531"/>
                  <a:pt x="346" y="469"/>
                </a:cubicBezTo>
                <a:cubicBezTo>
                  <a:pt x="484" y="120"/>
                  <a:pt x="484" y="120"/>
                  <a:pt x="484" y="120"/>
                </a:cubicBezTo>
                <a:lnTo>
                  <a:pt x="434" y="120"/>
                </a:lnTo>
                <a:close/>
                <a:moveTo>
                  <a:pt x="768" y="237"/>
                </a:moveTo>
                <a:cubicBezTo>
                  <a:pt x="768" y="197"/>
                  <a:pt x="759" y="167"/>
                  <a:pt x="742" y="145"/>
                </a:cubicBezTo>
                <a:cubicBezTo>
                  <a:pt x="724" y="123"/>
                  <a:pt x="699" y="113"/>
                  <a:pt x="666" y="113"/>
                </a:cubicBezTo>
                <a:cubicBezTo>
                  <a:pt x="623" y="113"/>
                  <a:pt x="590" y="132"/>
                  <a:pt x="567" y="170"/>
                </a:cubicBezTo>
                <a:cubicBezTo>
                  <a:pt x="566" y="170"/>
                  <a:pt x="566" y="170"/>
                  <a:pt x="566" y="170"/>
                </a:cubicBezTo>
                <a:cubicBezTo>
                  <a:pt x="566" y="120"/>
                  <a:pt x="566" y="120"/>
                  <a:pt x="566" y="120"/>
                </a:cubicBezTo>
                <a:cubicBezTo>
                  <a:pt x="518" y="120"/>
                  <a:pt x="518" y="120"/>
                  <a:pt x="518" y="120"/>
                </a:cubicBezTo>
                <a:cubicBezTo>
                  <a:pt x="518" y="421"/>
                  <a:pt x="518" y="421"/>
                  <a:pt x="518" y="421"/>
                </a:cubicBezTo>
                <a:cubicBezTo>
                  <a:pt x="566" y="421"/>
                  <a:pt x="566" y="421"/>
                  <a:pt x="566" y="421"/>
                </a:cubicBezTo>
                <a:cubicBezTo>
                  <a:pt x="566" y="249"/>
                  <a:pt x="566" y="249"/>
                  <a:pt x="566" y="249"/>
                </a:cubicBezTo>
                <a:cubicBezTo>
                  <a:pt x="566" y="222"/>
                  <a:pt x="574" y="199"/>
                  <a:pt x="590" y="181"/>
                </a:cubicBezTo>
                <a:cubicBezTo>
                  <a:pt x="605" y="163"/>
                  <a:pt x="625" y="154"/>
                  <a:pt x="649" y="154"/>
                </a:cubicBezTo>
                <a:cubicBezTo>
                  <a:pt x="696" y="154"/>
                  <a:pt x="719" y="186"/>
                  <a:pt x="719" y="249"/>
                </a:cubicBezTo>
                <a:cubicBezTo>
                  <a:pt x="719" y="421"/>
                  <a:pt x="719" y="421"/>
                  <a:pt x="719" y="421"/>
                </a:cubicBezTo>
                <a:cubicBezTo>
                  <a:pt x="768" y="421"/>
                  <a:pt x="768" y="421"/>
                  <a:pt x="768" y="421"/>
                </a:cubicBezTo>
                <a:lnTo>
                  <a:pt x="768" y="237"/>
                </a:lnTo>
                <a:close/>
                <a:moveTo>
                  <a:pt x="1043" y="361"/>
                </a:moveTo>
                <a:cubicBezTo>
                  <a:pt x="1020" y="378"/>
                  <a:pt x="995" y="387"/>
                  <a:pt x="969" y="387"/>
                </a:cubicBezTo>
                <a:cubicBezTo>
                  <a:pt x="938" y="387"/>
                  <a:pt x="913" y="377"/>
                  <a:pt x="894" y="357"/>
                </a:cubicBezTo>
                <a:cubicBezTo>
                  <a:pt x="876" y="336"/>
                  <a:pt x="867" y="308"/>
                  <a:pt x="867" y="273"/>
                </a:cubicBezTo>
                <a:cubicBezTo>
                  <a:pt x="867" y="237"/>
                  <a:pt x="877" y="208"/>
                  <a:pt x="897" y="186"/>
                </a:cubicBezTo>
                <a:cubicBezTo>
                  <a:pt x="916" y="164"/>
                  <a:pt x="941" y="154"/>
                  <a:pt x="972" y="154"/>
                </a:cubicBezTo>
                <a:cubicBezTo>
                  <a:pt x="997" y="154"/>
                  <a:pt x="1021" y="162"/>
                  <a:pt x="1044" y="177"/>
                </a:cubicBezTo>
                <a:cubicBezTo>
                  <a:pt x="1044" y="128"/>
                  <a:pt x="1044" y="128"/>
                  <a:pt x="1044" y="128"/>
                </a:cubicBezTo>
                <a:cubicBezTo>
                  <a:pt x="1023" y="118"/>
                  <a:pt x="1000" y="113"/>
                  <a:pt x="974" y="113"/>
                </a:cubicBezTo>
                <a:cubicBezTo>
                  <a:pt x="926" y="113"/>
                  <a:pt x="888" y="128"/>
                  <a:pt x="860" y="158"/>
                </a:cubicBezTo>
                <a:cubicBezTo>
                  <a:pt x="832" y="189"/>
                  <a:pt x="817" y="228"/>
                  <a:pt x="817" y="278"/>
                </a:cubicBezTo>
                <a:cubicBezTo>
                  <a:pt x="817" y="322"/>
                  <a:pt x="830" y="358"/>
                  <a:pt x="856" y="385"/>
                </a:cubicBezTo>
                <a:cubicBezTo>
                  <a:pt x="883" y="414"/>
                  <a:pt x="917" y="428"/>
                  <a:pt x="960" y="428"/>
                </a:cubicBezTo>
                <a:cubicBezTo>
                  <a:pt x="992" y="428"/>
                  <a:pt x="1020" y="421"/>
                  <a:pt x="1043" y="407"/>
                </a:cubicBezTo>
                <a:lnTo>
                  <a:pt x="1043" y="361"/>
                </a:lnTo>
                <a:close/>
                <a:moveTo>
                  <a:pt x="228" y="1342"/>
                </a:moveTo>
                <a:cubicBezTo>
                  <a:pt x="55" y="1342"/>
                  <a:pt x="55" y="1342"/>
                  <a:pt x="55" y="1342"/>
                </a:cubicBezTo>
                <a:cubicBezTo>
                  <a:pt x="55" y="1341"/>
                  <a:pt x="55" y="1341"/>
                  <a:pt x="55" y="1341"/>
                </a:cubicBezTo>
                <a:cubicBezTo>
                  <a:pt x="141" y="1257"/>
                  <a:pt x="141" y="1257"/>
                  <a:pt x="141" y="1257"/>
                </a:cubicBezTo>
                <a:cubicBezTo>
                  <a:pt x="174" y="1225"/>
                  <a:pt x="197" y="1198"/>
                  <a:pt x="210" y="1176"/>
                </a:cubicBezTo>
                <a:cubicBezTo>
                  <a:pt x="224" y="1152"/>
                  <a:pt x="231" y="1128"/>
                  <a:pt x="231" y="1104"/>
                </a:cubicBezTo>
                <a:cubicBezTo>
                  <a:pt x="231" y="1075"/>
                  <a:pt x="222" y="1052"/>
                  <a:pt x="205" y="1034"/>
                </a:cubicBezTo>
                <a:cubicBezTo>
                  <a:pt x="186" y="1015"/>
                  <a:pt x="159" y="1006"/>
                  <a:pt x="124" y="1006"/>
                </a:cubicBezTo>
                <a:cubicBezTo>
                  <a:pt x="104" y="1006"/>
                  <a:pt x="84" y="1010"/>
                  <a:pt x="64" y="1017"/>
                </a:cubicBezTo>
                <a:cubicBezTo>
                  <a:pt x="47" y="1023"/>
                  <a:pt x="33" y="1031"/>
                  <a:pt x="23" y="1039"/>
                </a:cubicBezTo>
                <a:cubicBezTo>
                  <a:pt x="23" y="1084"/>
                  <a:pt x="23" y="1084"/>
                  <a:pt x="23" y="1084"/>
                </a:cubicBezTo>
                <a:cubicBezTo>
                  <a:pt x="54" y="1056"/>
                  <a:pt x="85" y="1042"/>
                  <a:pt x="119" y="1042"/>
                </a:cubicBezTo>
                <a:cubicBezTo>
                  <a:pt x="141" y="1042"/>
                  <a:pt x="159" y="1047"/>
                  <a:pt x="171" y="1059"/>
                </a:cubicBezTo>
                <a:cubicBezTo>
                  <a:pt x="183" y="1071"/>
                  <a:pt x="189" y="1087"/>
                  <a:pt x="189" y="1108"/>
                </a:cubicBezTo>
                <a:cubicBezTo>
                  <a:pt x="189" y="1128"/>
                  <a:pt x="184" y="1146"/>
                  <a:pt x="174" y="1163"/>
                </a:cubicBezTo>
                <a:cubicBezTo>
                  <a:pt x="163" y="1181"/>
                  <a:pt x="143" y="1205"/>
                  <a:pt x="112" y="1235"/>
                </a:cubicBezTo>
                <a:cubicBezTo>
                  <a:pt x="4" y="1343"/>
                  <a:pt x="4" y="1343"/>
                  <a:pt x="4" y="1343"/>
                </a:cubicBezTo>
                <a:cubicBezTo>
                  <a:pt x="4" y="1380"/>
                  <a:pt x="4" y="1380"/>
                  <a:pt x="4" y="1380"/>
                </a:cubicBezTo>
                <a:cubicBezTo>
                  <a:pt x="228" y="1380"/>
                  <a:pt x="228" y="1380"/>
                  <a:pt x="228" y="1380"/>
                </a:cubicBezTo>
                <a:lnTo>
                  <a:pt x="228" y="1342"/>
                </a:lnTo>
                <a:close/>
                <a:moveTo>
                  <a:pt x="413" y="1006"/>
                </a:moveTo>
                <a:cubicBezTo>
                  <a:pt x="374" y="1006"/>
                  <a:pt x="345" y="1021"/>
                  <a:pt x="323" y="1051"/>
                </a:cubicBezTo>
                <a:cubicBezTo>
                  <a:pt x="299" y="1084"/>
                  <a:pt x="287" y="1135"/>
                  <a:pt x="287" y="1204"/>
                </a:cubicBezTo>
                <a:cubicBezTo>
                  <a:pt x="287" y="1266"/>
                  <a:pt x="299" y="1313"/>
                  <a:pt x="322" y="1344"/>
                </a:cubicBezTo>
                <a:cubicBezTo>
                  <a:pt x="342" y="1373"/>
                  <a:pt x="370" y="1387"/>
                  <a:pt x="405" y="1387"/>
                </a:cubicBezTo>
                <a:cubicBezTo>
                  <a:pt x="442" y="1387"/>
                  <a:pt x="471" y="1372"/>
                  <a:pt x="493" y="1342"/>
                </a:cubicBezTo>
                <a:cubicBezTo>
                  <a:pt x="517" y="1309"/>
                  <a:pt x="530" y="1260"/>
                  <a:pt x="530" y="1195"/>
                </a:cubicBezTo>
                <a:cubicBezTo>
                  <a:pt x="530" y="1069"/>
                  <a:pt x="491" y="1006"/>
                  <a:pt x="413" y="1006"/>
                </a:cubicBezTo>
                <a:close/>
                <a:moveTo>
                  <a:pt x="409" y="1351"/>
                </a:moveTo>
                <a:cubicBezTo>
                  <a:pt x="357" y="1351"/>
                  <a:pt x="331" y="1301"/>
                  <a:pt x="331" y="1201"/>
                </a:cubicBezTo>
                <a:cubicBezTo>
                  <a:pt x="331" y="1095"/>
                  <a:pt x="358" y="1042"/>
                  <a:pt x="411" y="1042"/>
                </a:cubicBezTo>
                <a:cubicBezTo>
                  <a:pt x="461" y="1042"/>
                  <a:pt x="486" y="1094"/>
                  <a:pt x="486" y="1199"/>
                </a:cubicBezTo>
                <a:cubicBezTo>
                  <a:pt x="486" y="1300"/>
                  <a:pt x="460" y="1351"/>
                  <a:pt x="409" y="1351"/>
                </a:cubicBezTo>
                <a:close/>
                <a:moveTo>
                  <a:pt x="796" y="1343"/>
                </a:moveTo>
                <a:cubicBezTo>
                  <a:pt x="713" y="1343"/>
                  <a:pt x="713" y="1343"/>
                  <a:pt x="713" y="1343"/>
                </a:cubicBezTo>
                <a:cubicBezTo>
                  <a:pt x="713" y="1004"/>
                  <a:pt x="713" y="1004"/>
                  <a:pt x="713" y="1004"/>
                </a:cubicBezTo>
                <a:cubicBezTo>
                  <a:pt x="584" y="1043"/>
                  <a:pt x="584" y="1043"/>
                  <a:pt x="584" y="1043"/>
                </a:cubicBezTo>
                <a:cubicBezTo>
                  <a:pt x="584" y="1083"/>
                  <a:pt x="584" y="1083"/>
                  <a:pt x="584" y="1083"/>
                </a:cubicBezTo>
                <a:cubicBezTo>
                  <a:pt x="670" y="1057"/>
                  <a:pt x="670" y="1057"/>
                  <a:pt x="670" y="1057"/>
                </a:cubicBezTo>
                <a:cubicBezTo>
                  <a:pt x="670" y="1343"/>
                  <a:pt x="670" y="1343"/>
                  <a:pt x="670" y="1343"/>
                </a:cubicBezTo>
                <a:cubicBezTo>
                  <a:pt x="586" y="1343"/>
                  <a:pt x="586" y="1343"/>
                  <a:pt x="586" y="1343"/>
                </a:cubicBezTo>
                <a:cubicBezTo>
                  <a:pt x="586" y="1380"/>
                  <a:pt x="586" y="1380"/>
                  <a:pt x="586" y="1380"/>
                </a:cubicBezTo>
                <a:cubicBezTo>
                  <a:pt x="796" y="1380"/>
                  <a:pt x="796" y="1380"/>
                  <a:pt x="796" y="1380"/>
                </a:cubicBezTo>
                <a:lnTo>
                  <a:pt x="796" y="1343"/>
                </a:lnTo>
                <a:close/>
                <a:moveTo>
                  <a:pt x="1083" y="1250"/>
                </a:moveTo>
                <a:cubicBezTo>
                  <a:pt x="1034" y="1250"/>
                  <a:pt x="1034" y="1250"/>
                  <a:pt x="1034" y="1250"/>
                </a:cubicBezTo>
                <a:cubicBezTo>
                  <a:pt x="1034" y="1006"/>
                  <a:pt x="1034" y="1006"/>
                  <a:pt x="1034" y="1006"/>
                </a:cubicBezTo>
                <a:cubicBezTo>
                  <a:pt x="981" y="1006"/>
                  <a:pt x="981" y="1006"/>
                  <a:pt x="981" y="1006"/>
                </a:cubicBezTo>
                <a:cubicBezTo>
                  <a:pt x="812" y="1257"/>
                  <a:pt x="812" y="1257"/>
                  <a:pt x="812" y="1257"/>
                </a:cubicBezTo>
                <a:cubicBezTo>
                  <a:pt x="812" y="1285"/>
                  <a:pt x="812" y="1285"/>
                  <a:pt x="812" y="1285"/>
                </a:cubicBezTo>
                <a:cubicBezTo>
                  <a:pt x="991" y="1285"/>
                  <a:pt x="991" y="1285"/>
                  <a:pt x="991" y="1285"/>
                </a:cubicBezTo>
                <a:cubicBezTo>
                  <a:pt x="991" y="1387"/>
                  <a:pt x="991" y="1387"/>
                  <a:pt x="991" y="1387"/>
                </a:cubicBezTo>
                <a:cubicBezTo>
                  <a:pt x="1034" y="1387"/>
                  <a:pt x="1034" y="1387"/>
                  <a:pt x="1034" y="1387"/>
                </a:cubicBezTo>
                <a:cubicBezTo>
                  <a:pt x="1034" y="1285"/>
                  <a:pt x="1034" y="1285"/>
                  <a:pt x="1034" y="1285"/>
                </a:cubicBezTo>
                <a:cubicBezTo>
                  <a:pt x="1083" y="1285"/>
                  <a:pt x="1083" y="1285"/>
                  <a:pt x="1083" y="1285"/>
                </a:cubicBezTo>
                <a:lnTo>
                  <a:pt x="1083" y="1250"/>
                </a:lnTo>
                <a:close/>
                <a:moveTo>
                  <a:pt x="860" y="1250"/>
                </a:moveTo>
                <a:cubicBezTo>
                  <a:pt x="976" y="1076"/>
                  <a:pt x="976" y="1076"/>
                  <a:pt x="976" y="1076"/>
                </a:cubicBezTo>
                <a:cubicBezTo>
                  <a:pt x="984" y="1062"/>
                  <a:pt x="988" y="1053"/>
                  <a:pt x="991" y="1046"/>
                </a:cubicBezTo>
                <a:cubicBezTo>
                  <a:pt x="992" y="1046"/>
                  <a:pt x="992" y="1046"/>
                  <a:pt x="992" y="1046"/>
                </a:cubicBezTo>
                <a:cubicBezTo>
                  <a:pt x="991" y="1061"/>
                  <a:pt x="991" y="1074"/>
                  <a:pt x="991" y="1085"/>
                </a:cubicBezTo>
                <a:cubicBezTo>
                  <a:pt x="991" y="1250"/>
                  <a:pt x="991" y="1250"/>
                  <a:pt x="991" y="1250"/>
                </a:cubicBezTo>
                <a:lnTo>
                  <a:pt x="860" y="1250"/>
                </a:lnTo>
                <a:close/>
                <a:moveTo>
                  <a:pt x="210" y="884"/>
                </a:moveTo>
                <a:cubicBezTo>
                  <a:pt x="187" y="894"/>
                  <a:pt x="162" y="899"/>
                  <a:pt x="136" y="899"/>
                </a:cubicBezTo>
                <a:cubicBezTo>
                  <a:pt x="96" y="899"/>
                  <a:pt x="63" y="885"/>
                  <a:pt x="38" y="859"/>
                </a:cubicBezTo>
                <a:cubicBezTo>
                  <a:pt x="13" y="832"/>
                  <a:pt x="0" y="797"/>
                  <a:pt x="0" y="753"/>
                </a:cubicBezTo>
                <a:cubicBezTo>
                  <a:pt x="0" y="706"/>
                  <a:pt x="14" y="668"/>
                  <a:pt x="41" y="639"/>
                </a:cubicBezTo>
                <a:cubicBezTo>
                  <a:pt x="69" y="610"/>
                  <a:pt x="103" y="596"/>
                  <a:pt x="146" y="596"/>
                </a:cubicBezTo>
                <a:cubicBezTo>
                  <a:pt x="168" y="596"/>
                  <a:pt x="190" y="600"/>
                  <a:pt x="210" y="607"/>
                </a:cubicBezTo>
                <a:cubicBezTo>
                  <a:pt x="210" y="628"/>
                  <a:pt x="210" y="628"/>
                  <a:pt x="210" y="628"/>
                </a:cubicBezTo>
                <a:cubicBezTo>
                  <a:pt x="190" y="619"/>
                  <a:pt x="168" y="614"/>
                  <a:pt x="145" y="614"/>
                </a:cubicBezTo>
                <a:cubicBezTo>
                  <a:pt x="108" y="614"/>
                  <a:pt x="79" y="627"/>
                  <a:pt x="56" y="652"/>
                </a:cubicBezTo>
                <a:cubicBezTo>
                  <a:pt x="33" y="677"/>
                  <a:pt x="21" y="710"/>
                  <a:pt x="21" y="751"/>
                </a:cubicBezTo>
                <a:cubicBezTo>
                  <a:pt x="21" y="791"/>
                  <a:pt x="32" y="823"/>
                  <a:pt x="54" y="846"/>
                </a:cubicBezTo>
                <a:cubicBezTo>
                  <a:pt x="76" y="869"/>
                  <a:pt x="104" y="880"/>
                  <a:pt x="138" y="880"/>
                </a:cubicBezTo>
                <a:cubicBezTo>
                  <a:pt x="165" y="880"/>
                  <a:pt x="189" y="875"/>
                  <a:pt x="210" y="865"/>
                </a:cubicBezTo>
                <a:lnTo>
                  <a:pt x="210" y="884"/>
                </a:lnTo>
                <a:close/>
                <a:moveTo>
                  <a:pt x="355" y="899"/>
                </a:moveTo>
                <a:cubicBezTo>
                  <a:pt x="325" y="899"/>
                  <a:pt x="301" y="889"/>
                  <a:pt x="283" y="869"/>
                </a:cubicBezTo>
                <a:cubicBezTo>
                  <a:pt x="265" y="849"/>
                  <a:pt x="256" y="823"/>
                  <a:pt x="256" y="790"/>
                </a:cubicBezTo>
                <a:cubicBezTo>
                  <a:pt x="256" y="756"/>
                  <a:pt x="265" y="729"/>
                  <a:pt x="284" y="709"/>
                </a:cubicBezTo>
                <a:cubicBezTo>
                  <a:pt x="303" y="689"/>
                  <a:pt x="327" y="680"/>
                  <a:pt x="357" y="680"/>
                </a:cubicBezTo>
                <a:cubicBezTo>
                  <a:pt x="387" y="680"/>
                  <a:pt x="411" y="689"/>
                  <a:pt x="428" y="709"/>
                </a:cubicBezTo>
                <a:cubicBezTo>
                  <a:pt x="445" y="728"/>
                  <a:pt x="454" y="755"/>
                  <a:pt x="454" y="790"/>
                </a:cubicBezTo>
                <a:cubicBezTo>
                  <a:pt x="454" y="822"/>
                  <a:pt x="445" y="849"/>
                  <a:pt x="428" y="869"/>
                </a:cubicBezTo>
                <a:cubicBezTo>
                  <a:pt x="410" y="889"/>
                  <a:pt x="386" y="899"/>
                  <a:pt x="355" y="899"/>
                </a:cubicBezTo>
                <a:close/>
                <a:moveTo>
                  <a:pt x="357" y="697"/>
                </a:moveTo>
                <a:cubicBezTo>
                  <a:pt x="332" y="697"/>
                  <a:pt x="312" y="705"/>
                  <a:pt x="298" y="722"/>
                </a:cubicBezTo>
                <a:cubicBezTo>
                  <a:pt x="283" y="738"/>
                  <a:pt x="276" y="761"/>
                  <a:pt x="276" y="791"/>
                </a:cubicBezTo>
                <a:cubicBezTo>
                  <a:pt x="276" y="818"/>
                  <a:pt x="283" y="840"/>
                  <a:pt x="297" y="857"/>
                </a:cubicBezTo>
                <a:cubicBezTo>
                  <a:pt x="311" y="873"/>
                  <a:pt x="331" y="882"/>
                  <a:pt x="356" y="882"/>
                </a:cubicBezTo>
                <a:cubicBezTo>
                  <a:pt x="381" y="882"/>
                  <a:pt x="400" y="874"/>
                  <a:pt x="414" y="857"/>
                </a:cubicBezTo>
                <a:cubicBezTo>
                  <a:pt x="428" y="841"/>
                  <a:pt x="434" y="818"/>
                  <a:pt x="434" y="789"/>
                </a:cubicBezTo>
                <a:cubicBezTo>
                  <a:pt x="434" y="759"/>
                  <a:pt x="428" y="737"/>
                  <a:pt x="414" y="721"/>
                </a:cubicBezTo>
                <a:cubicBezTo>
                  <a:pt x="401" y="705"/>
                  <a:pt x="381" y="697"/>
                  <a:pt x="357" y="697"/>
                </a:cubicBezTo>
                <a:close/>
                <a:moveTo>
                  <a:pt x="648" y="894"/>
                </a:moveTo>
                <a:cubicBezTo>
                  <a:pt x="648" y="772"/>
                  <a:pt x="648" y="772"/>
                  <a:pt x="648" y="772"/>
                </a:cubicBezTo>
                <a:cubicBezTo>
                  <a:pt x="648" y="722"/>
                  <a:pt x="630" y="697"/>
                  <a:pt x="594" y="697"/>
                </a:cubicBezTo>
                <a:cubicBezTo>
                  <a:pt x="574" y="697"/>
                  <a:pt x="557" y="704"/>
                  <a:pt x="544" y="719"/>
                </a:cubicBezTo>
                <a:cubicBezTo>
                  <a:pt x="531" y="734"/>
                  <a:pt x="525" y="752"/>
                  <a:pt x="525" y="774"/>
                </a:cubicBezTo>
                <a:cubicBezTo>
                  <a:pt x="525" y="894"/>
                  <a:pt x="525" y="894"/>
                  <a:pt x="525" y="894"/>
                </a:cubicBezTo>
                <a:cubicBezTo>
                  <a:pt x="506" y="894"/>
                  <a:pt x="506" y="894"/>
                  <a:pt x="506" y="894"/>
                </a:cubicBezTo>
                <a:cubicBezTo>
                  <a:pt x="506" y="685"/>
                  <a:pt x="506" y="685"/>
                  <a:pt x="506" y="685"/>
                </a:cubicBezTo>
                <a:cubicBezTo>
                  <a:pt x="525" y="685"/>
                  <a:pt x="525" y="685"/>
                  <a:pt x="525" y="685"/>
                </a:cubicBezTo>
                <a:cubicBezTo>
                  <a:pt x="525" y="723"/>
                  <a:pt x="525" y="723"/>
                  <a:pt x="525" y="723"/>
                </a:cubicBezTo>
                <a:cubicBezTo>
                  <a:pt x="526" y="723"/>
                  <a:pt x="526" y="723"/>
                  <a:pt x="526" y="723"/>
                </a:cubicBezTo>
                <a:cubicBezTo>
                  <a:pt x="541" y="694"/>
                  <a:pt x="565" y="680"/>
                  <a:pt x="597" y="680"/>
                </a:cubicBezTo>
                <a:cubicBezTo>
                  <a:pt x="620" y="680"/>
                  <a:pt x="637" y="687"/>
                  <a:pt x="649" y="702"/>
                </a:cubicBezTo>
                <a:cubicBezTo>
                  <a:pt x="661" y="717"/>
                  <a:pt x="667" y="739"/>
                  <a:pt x="667" y="767"/>
                </a:cubicBezTo>
                <a:cubicBezTo>
                  <a:pt x="667" y="894"/>
                  <a:pt x="667" y="894"/>
                  <a:pt x="667" y="894"/>
                </a:cubicBezTo>
                <a:lnTo>
                  <a:pt x="648" y="894"/>
                </a:lnTo>
                <a:close/>
                <a:moveTo>
                  <a:pt x="821" y="604"/>
                </a:moveTo>
                <a:cubicBezTo>
                  <a:pt x="816" y="600"/>
                  <a:pt x="809" y="598"/>
                  <a:pt x="798" y="598"/>
                </a:cubicBezTo>
                <a:cubicBezTo>
                  <a:pt x="773" y="598"/>
                  <a:pt x="760" y="615"/>
                  <a:pt x="760" y="650"/>
                </a:cubicBezTo>
                <a:cubicBezTo>
                  <a:pt x="760" y="685"/>
                  <a:pt x="760" y="685"/>
                  <a:pt x="760" y="685"/>
                </a:cubicBezTo>
                <a:cubicBezTo>
                  <a:pt x="815" y="685"/>
                  <a:pt x="815" y="685"/>
                  <a:pt x="815" y="685"/>
                </a:cubicBezTo>
                <a:cubicBezTo>
                  <a:pt x="815" y="702"/>
                  <a:pt x="815" y="702"/>
                  <a:pt x="815" y="702"/>
                </a:cubicBezTo>
                <a:cubicBezTo>
                  <a:pt x="760" y="702"/>
                  <a:pt x="760" y="702"/>
                  <a:pt x="760" y="702"/>
                </a:cubicBezTo>
                <a:cubicBezTo>
                  <a:pt x="760" y="894"/>
                  <a:pt x="760" y="894"/>
                  <a:pt x="760" y="894"/>
                </a:cubicBezTo>
                <a:cubicBezTo>
                  <a:pt x="741" y="894"/>
                  <a:pt x="741" y="894"/>
                  <a:pt x="741" y="894"/>
                </a:cubicBezTo>
                <a:cubicBezTo>
                  <a:pt x="741" y="702"/>
                  <a:pt x="741" y="702"/>
                  <a:pt x="741" y="702"/>
                </a:cubicBezTo>
                <a:cubicBezTo>
                  <a:pt x="703" y="702"/>
                  <a:pt x="703" y="702"/>
                  <a:pt x="703" y="702"/>
                </a:cubicBezTo>
                <a:cubicBezTo>
                  <a:pt x="703" y="685"/>
                  <a:pt x="703" y="685"/>
                  <a:pt x="703" y="685"/>
                </a:cubicBezTo>
                <a:cubicBezTo>
                  <a:pt x="741" y="685"/>
                  <a:pt x="741" y="685"/>
                  <a:pt x="741" y="685"/>
                </a:cubicBezTo>
                <a:cubicBezTo>
                  <a:pt x="741" y="648"/>
                  <a:pt x="741" y="648"/>
                  <a:pt x="741" y="648"/>
                </a:cubicBezTo>
                <a:cubicBezTo>
                  <a:pt x="741" y="626"/>
                  <a:pt x="747" y="610"/>
                  <a:pt x="758" y="598"/>
                </a:cubicBezTo>
                <a:cubicBezTo>
                  <a:pt x="769" y="587"/>
                  <a:pt x="783" y="581"/>
                  <a:pt x="799" y="581"/>
                </a:cubicBezTo>
                <a:cubicBezTo>
                  <a:pt x="808" y="581"/>
                  <a:pt x="815" y="582"/>
                  <a:pt x="821" y="585"/>
                </a:cubicBezTo>
                <a:lnTo>
                  <a:pt x="821" y="604"/>
                </a:lnTo>
                <a:close/>
                <a:moveTo>
                  <a:pt x="850" y="790"/>
                </a:moveTo>
                <a:cubicBezTo>
                  <a:pt x="850" y="819"/>
                  <a:pt x="856" y="841"/>
                  <a:pt x="870" y="857"/>
                </a:cubicBezTo>
                <a:cubicBezTo>
                  <a:pt x="883" y="874"/>
                  <a:pt x="901" y="882"/>
                  <a:pt x="924" y="882"/>
                </a:cubicBezTo>
                <a:cubicBezTo>
                  <a:pt x="948" y="882"/>
                  <a:pt x="970" y="873"/>
                  <a:pt x="993" y="856"/>
                </a:cubicBezTo>
                <a:cubicBezTo>
                  <a:pt x="993" y="876"/>
                  <a:pt x="993" y="876"/>
                  <a:pt x="993" y="876"/>
                </a:cubicBezTo>
                <a:cubicBezTo>
                  <a:pt x="971" y="891"/>
                  <a:pt x="947" y="899"/>
                  <a:pt x="920" y="899"/>
                </a:cubicBezTo>
                <a:cubicBezTo>
                  <a:pt x="893" y="899"/>
                  <a:pt x="872" y="889"/>
                  <a:pt x="855" y="870"/>
                </a:cubicBezTo>
                <a:cubicBezTo>
                  <a:pt x="838" y="851"/>
                  <a:pt x="830" y="823"/>
                  <a:pt x="830" y="788"/>
                </a:cubicBezTo>
                <a:cubicBezTo>
                  <a:pt x="830" y="758"/>
                  <a:pt x="839" y="732"/>
                  <a:pt x="856" y="711"/>
                </a:cubicBezTo>
                <a:cubicBezTo>
                  <a:pt x="873" y="690"/>
                  <a:pt x="896" y="680"/>
                  <a:pt x="924" y="680"/>
                </a:cubicBezTo>
                <a:cubicBezTo>
                  <a:pt x="950" y="680"/>
                  <a:pt x="970" y="689"/>
                  <a:pt x="984" y="707"/>
                </a:cubicBezTo>
                <a:cubicBezTo>
                  <a:pt x="997" y="725"/>
                  <a:pt x="1004" y="750"/>
                  <a:pt x="1004" y="782"/>
                </a:cubicBezTo>
                <a:cubicBezTo>
                  <a:pt x="1004" y="790"/>
                  <a:pt x="1004" y="790"/>
                  <a:pt x="1004" y="790"/>
                </a:cubicBezTo>
                <a:lnTo>
                  <a:pt x="850" y="790"/>
                </a:lnTo>
                <a:close/>
                <a:moveTo>
                  <a:pt x="985" y="773"/>
                </a:moveTo>
                <a:cubicBezTo>
                  <a:pt x="984" y="749"/>
                  <a:pt x="978" y="730"/>
                  <a:pt x="967" y="717"/>
                </a:cubicBezTo>
                <a:cubicBezTo>
                  <a:pt x="957" y="703"/>
                  <a:pt x="942" y="697"/>
                  <a:pt x="923" y="697"/>
                </a:cubicBezTo>
                <a:cubicBezTo>
                  <a:pt x="903" y="697"/>
                  <a:pt x="887" y="703"/>
                  <a:pt x="874" y="716"/>
                </a:cubicBezTo>
                <a:cubicBezTo>
                  <a:pt x="861" y="730"/>
                  <a:pt x="853" y="748"/>
                  <a:pt x="850" y="773"/>
                </a:cubicBezTo>
                <a:lnTo>
                  <a:pt x="985" y="773"/>
                </a:lnTo>
                <a:close/>
                <a:moveTo>
                  <a:pt x="1155" y="704"/>
                </a:moveTo>
                <a:cubicBezTo>
                  <a:pt x="1149" y="700"/>
                  <a:pt x="1141" y="698"/>
                  <a:pt x="1133" y="698"/>
                </a:cubicBezTo>
                <a:cubicBezTo>
                  <a:pt x="1116" y="698"/>
                  <a:pt x="1103" y="706"/>
                  <a:pt x="1091" y="723"/>
                </a:cubicBezTo>
                <a:cubicBezTo>
                  <a:pt x="1080" y="740"/>
                  <a:pt x="1075" y="764"/>
                  <a:pt x="1075" y="796"/>
                </a:cubicBezTo>
                <a:cubicBezTo>
                  <a:pt x="1075" y="894"/>
                  <a:pt x="1075" y="894"/>
                  <a:pt x="1075" y="894"/>
                </a:cubicBezTo>
                <a:cubicBezTo>
                  <a:pt x="1056" y="894"/>
                  <a:pt x="1056" y="894"/>
                  <a:pt x="1056" y="894"/>
                </a:cubicBezTo>
                <a:cubicBezTo>
                  <a:pt x="1056" y="685"/>
                  <a:pt x="1056" y="685"/>
                  <a:pt x="1056" y="685"/>
                </a:cubicBezTo>
                <a:cubicBezTo>
                  <a:pt x="1075" y="685"/>
                  <a:pt x="1075" y="685"/>
                  <a:pt x="1075" y="685"/>
                </a:cubicBezTo>
                <a:cubicBezTo>
                  <a:pt x="1075" y="731"/>
                  <a:pt x="1075" y="731"/>
                  <a:pt x="1075" y="731"/>
                </a:cubicBezTo>
                <a:cubicBezTo>
                  <a:pt x="1075" y="731"/>
                  <a:pt x="1075" y="731"/>
                  <a:pt x="1075" y="731"/>
                </a:cubicBezTo>
                <a:cubicBezTo>
                  <a:pt x="1080" y="715"/>
                  <a:pt x="1088" y="703"/>
                  <a:pt x="1098" y="694"/>
                </a:cubicBezTo>
                <a:cubicBezTo>
                  <a:pt x="1108" y="685"/>
                  <a:pt x="1120" y="681"/>
                  <a:pt x="1134" y="681"/>
                </a:cubicBezTo>
                <a:cubicBezTo>
                  <a:pt x="1142" y="681"/>
                  <a:pt x="1149" y="682"/>
                  <a:pt x="1155" y="684"/>
                </a:cubicBezTo>
                <a:lnTo>
                  <a:pt x="1155" y="704"/>
                </a:lnTo>
                <a:close/>
                <a:moveTo>
                  <a:pt x="1190" y="790"/>
                </a:moveTo>
                <a:cubicBezTo>
                  <a:pt x="1190" y="819"/>
                  <a:pt x="1197" y="841"/>
                  <a:pt x="1210" y="857"/>
                </a:cubicBezTo>
                <a:cubicBezTo>
                  <a:pt x="1224" y="874"/>
                  <a:pt x="1242" y="882"/>
                  <a:pt x="1265" y="882"/>
                </a:cubicBezTo>
                <a:cubicBezTo>
                  <a:pt x="1288" y="882"/>
                  <a:pt x="1311" y="873"/>
                  <a:pt x="1334" y="856"/>
                </a:cubicBezTo>
                <a:cubicBezTo>
                  <a:pt x="1334" y="876"/>
                  <a:pt x="1334" y="876"/>
                  <a:pt x="1334" y="876"/>
                </a:cubicBezTo>
                <a:cubicBezTo>
                  <a:pt x="1312" y="891"/>
                  <a:pt x="1288" y="899"/>
                  <a:pt x="1261" y="899"/>
                </a:cubicBezTo>
                <a:cubicBezTo>
                  <a:pt x="1234" y="899"/>
                  <a:pt x="1212" y="889"/>
                  <a:pt x="1196" y="870"/>
                </a:cubicBezTo>
                <a:cubicBezTo>
                  <a:pt x="1179" y="851"/>
                  <a:pt x="1171" y="823"/>
                  <a:pt x="1171" y="788"/>
                </a:cubicBezTo>
                <a:cubicBezTo>
                  <a:pt x="1171" y="758"/>
                  <a:pt x="1180" y="732"/>
                  <a:pt x="1197" y="711"/>
                </a:cubicBezTo>
                <a:cubicBezTo>
                  <a:pt x="1214" y="690"/>
                  <a:pt x="1237" y="680"/>
                  <a:pt x="1265" y="680"/>
                </a:cubicBezTo>
                <a:cubicBezTo>
                  <a:pt x="1291" y="680"/>
                  <a:pt x="1311" y="689"/>
                  <a:pt x="1324" y="707"/>
                </a:cubicBezTo>
                <a:cubicBezTo>
                  <a:pt x="1338" y="725"/>
                  <a:pt x="1345" y="750"/>
                  <a:pt x="1345" y="782"/>
                </a:cubicBezTo>
                <a:cubicBezTo>
                  <a:pt x="1345" y="790"/>
                  <a:pt x="1345" y="790"/>
                  <a:pt x="1345" y="790"/>
                </a:cubicBezTo>
                <a:lnTo>
                  <a:pt x="1190" y="790"/>
                </a:lnTo>
                <a:close/>
                <a:moveTo>
                  <a:pt x="1326" y="773"/>
                </a:moveTo>
                <a:cubicBezTo>
                  <a:pt x="1325" y="749"/>
                  <a:pt x="1319" y="730"/>
                  <a:pt x="1308" y="717"/>
                </a:cubicBezTo>
                <a:cubicBezTo>
                  <a:pt x="1298" y="703"/>
                  <a:pt x="1283" y="697"/>
                  <a:pt x="1264" y="697"/>
                </a:cubicBezTo>
                <a:cubicBezTo>
                  <a:pt x="1244" y="697"/>
                  <a:pt x="1228" y="703"/>
                  <a:pt x="1215" y="716"/>
                </a:cubicBezTo>
                <a:cubicBezTo>
                  <a:pt x="1202" y="730"/>
                  <a:pt x="1194" y="748"/>
                  <a:pt x="1191" y="773"/>
                </a:cubicBezTo>
                <a:lnTo>
                  <a:pt x="1326" y="773"/>
                </a:lnTo>
                <a:close/>
                <a:moveTo>
                  <a:pt x="1539" y="894"/>
                </a:moveTo>
                <a:cubicBezTo>
                  <a:pt x="1539" y="772"/>
                  <a:pt x="1539" y="772"/>
                  <a:pt x="1539" y="772"/>
                </a:cubicBezTo>
                <a:cubicBezTo>
                  <a:pt x="1539" y="722"/>
                  <a:pt x="1521" y="697"/>
                  <a:pt x="1485" y="697"/>
                </a:cubicBezTo>
                <a:cubicBezTo>
                  <a:pt x="1465" y="697"/>
                  <a:pt x="1448" y="704"/>
                  <a:pt x="1435" y="719"/>
                </a:cubicBezTo>
                <a:cubicBezTo>
                  <a:pt x="1422" y="734"/>
                  <a:pt x="1416" y="752"/>
                  <a:pt x="1416" y="774"/>
                </a:cubicBezTo>
                <a:cubicBezTo>
                  <a:pt x="1416" y="894"/>
                  <a:pt x="1416" y="894"/>
                  <a:pt x="1416" y="894"/>
                </a:cubicBezTo>
                <a:cubicBezTo>
                  <a:pt x="1397" y="894"/>
                  <a:pt x="1397" y="894"/>
                  <a:pt x="1397" y="894"/>
                </a:cubicBezTo>
                <a:cubicBezTo>
                  <a:pt x="1397" y="685"/>
                  <a:pt x="1397" y="685"/>
                  <a:pt x="1397" y="685"/>
                </a:cubicBezTo>
                <a:cubicBezTo>
                  <a:pt x="1416" y="685"/>
                  <a:pt x="1416" y="685"/>
                  <a:pt x="1416" y="685"/>
                </a:cubicBezTo>
                <a:cubicBezTo>
                  <a:pt x="1416" y="723"/>
                  <a:pt x="1416" y="723"/>
                  <a:pt x="1416" y="723"/>
                </a:cubicBezTo>
                <a:cubicBezTo>
                  <a:pt x="1417" y="723"/>
                  <a:pt x="1417" y="723"/>
                  <a:pt x="1417" y="723"/>
                </a:cubicBezTo>
                <a:cubicBezTo>
                  <a:pt x="1432" y="694"/>
                  <a:pt x="1456" y="680"/>
                  <a:pt x="1488" y="680"/>
                </a:cubicBezTo>
                <a:cubicBezTo>
                  <a:pt x="1511" y="680"/>
                  <a:pt x="1528" y="687"/>
                  <a:pt x="1540" y="702"/>
                </a:cubicBezTo>
                <a:cubicBezTo>
                  <a:pt x="1552" y="717"/>
                  <a:pt x="1558" y="739"/>
                  <a:pt x="1558" y="767"/>
                </a:cubicBezTo>
                <a:cubicBezTo>
                  <a:pt x="1558" y="894"/>
                  <a:pt x="1558" y="894"/>
                  <a:pt x="1558" y="894"/>
                </a:cubicBezTo>
                <a:lnTo>
                  <a:pt x="1539" y="894"/>
                </a:lnTo>
                <a:close/>
                <a:moveTo>
                  <a:pt x="1756" y="885"/>
                </a:moveTo>
                <a:cubicBezTo>
                  <a:pt x="1741" y="894"/>
                  <a:pt x="1722" y="899"/>
                  <a:pt x="1701" y="899"/>
                </a:cubicBezTo>
                <a:cubicBezTo>
                  <a:pt x="1672" y="899"/>
                  <a:pt x="1649" y="889"/>
                  <a:pt x="1632" y="870"/>
                </a:cubicBezTo>
                <a:cubicBezTo>
                  <a:pt x="1615" y="850"/>
                  <a:pt x="1606" y="825"/>
                  <a:pt x="1606" y="793"/>
                </a:cubicBezTo>
                <a:cubicBezTo>
                  <a:pt x="1606" y="760"/>
                  <a:pt x="1616" y="733"/>
                  <a:pt x="1635" y="711"/>
                </a:cubicBezTo>
                <a:cubicBezTo>
                  <a:pt x="1655" y="690"/>
                  <a:pt x="1680" y="680"/>
                  <a:pt x="1711" y="680"/>
                </a:cubicBezTo>
                <a:cubicBezTo>
                  <a:pt x="1727" y="680"/>
                  <a:pt x="1742" y="683"/>
                  <a:pt x="1757" y="689"/>
                </a:cubicBezTo>
                <a:cubicBezTo>
                  <a:pt x="1757" y="711"/>
                  <a:pt x="1757" y="711"/>
                  <a:pt x="1757" y="711"/>
                </a:cubicBezTo>
                <a:cubicBezTo>
                  <a:pt x="1742" y="701"/>
                  <a:pt x="1726" y="697"/>
                  <a:pt x="1708" y="697"/>
                </a:cubicBezTo>
                <a:cubicBezTo>
                  <a:pt x="1683" y="697"/>
                  <a:pt x="1664" y="706"/>
                  <a:pt x="1648" y="723"/>
                </a:cubicBezTo>
                <a:cubicBezTo>
                  <a:pt x="1633" y="741"/>
                  <a:pt x="1625" y="764"/>
                  <a:pt x="1625" y="792"/>
                </a:cubicBezTo>
                <a:cubicBezTo>
                  <a:pt x="1625" y="819"/>
                  <a:pt x="1632" y="841"/>
                  <a:pt x="1646" y="857"/>
                </a:cubicBezTo>
                <a:cubicBezTo>
                  <a:pt x="1660" y="874"/>
                  <a:pt x="1679" y="882"/>
                  <a:pt x="1702" y="882"/>
                </a:cubicBezTo>
                <a:cubicBezTo>
                  <a:pt x="1723" y="882"/>
                  <a:pt x="1741" y="876"/>
                  <a:pt x="1756" y="865"/>
                </a:cubicBezTo>
                <a:lnTo>
                  <a:pt x="1756" y="885"/>
                </a:lnTo>
                <a:close/>
                <a:moveTo>
                  <a:pt x="1811" y="790"/>
                </a:moveTo>
                <a:cubicBezTo>
                  <a:pt x="1811" y="819"/>
                  <a:pt x="1818" y="841"/>
                  <a:pt x="1831" y="857"/>
                </a:cubicBezTo>
                <a:cubicBezTo>
                  <a:pt x="1844" y="874"/>
                  <a:pt x="1862" y="882"/>
                  <a:pt x="1886" y="882"/>
                </a:cubicBezTo>
                <a:cubicBezTo>
                  <a:pt x="1909" y="882"/>
                  <a:pt x="1932" y="873"/>
                  <a:pt x="1954" y="856"/>
                </a:cubicBezTo>
                <a:cubicBezTo>
                  <a:pt x="1954" y="876"/>
                  <a:pt x="1954" y="876"/>
                  <a:pt x="1954" y="876"/>
                </a:cubicBezTo>
                <a:cubicBezTo>
                  <a:pt x="1933" y="891"/>
                  <a:pt x="1908" y="899"/>
                  <a:pt x="1882" y="899"/>
                </a:cubicBezTo>
                <a:cubicBezTo>
                  <a:pt x="1855" y="899"/>
                  <a:pt x="1833" y="889"/>
                  <a:pt x="1816" y="870"/>
                </a:cubicBezTo>
                <a:cubicBezTo>
                  <a:pt x="1800" y="851"/>
                  <a:pt x="1791" y="823"/>
                  <a:pt x="1791" y="788"/>
                </a:cubicBezTo>
                <a:cubicBezTo>
                  <a:pt x="1791" y="758"/>
                  <a:pt x="1800" y="732"/>
                  <a:pt x="1818" y="711"/>
                </a:cubicBezTo>
                <a:cubicBezTo>
                  <a:pt x="1835" y="690"/>
                  <a:pt x="1857" y="680"/>
                  <a:pt x="1885" y="680"/>
                </a:cubicBezTo>
                <a:cubicBezTo>
                  <a:pt x="1911" y="680"/>
                  <a:pt x="1931" y="689"/>
                  <a:pt x="1945" y="707"/>
                </a:cubicBezTo>
                <a:cubicBezTo>
                  <a:pt x="1959" y="725"/>
                  <a:pt x="1966" y="750"/>
                  <a:pt x="1966" y="782"/>
                </a:cubicBezTo>
                <a:cubicBezTo>
                  <a:pt x="1966" y="790"/>
                  <a:pt x="1966" y="790"/>
                  <a:pt x="1966" y="790"/>
                </a:cubicBezTo>
                <a:lnTo>
                  <a:pt x="1811" y="790"/>
                </a:lnTo>
                <a:close/>
                <a:moveTo>
                  <a:pt x="1946" y="773"/>
                </a:moveTo>
                <a:cubicBezTo>
                  <a:pt x="1945" y="749"/>
                  <a:pt x="1940" y="730"/>
                  <a:pt x="1929" y="717"/>
                </a:cubicBezTo>
                <a:cubicBezTo>
                  <a:pt x="1918" y="703"/>
                  <a:pt x="1903" y="697"/>
                  <a:pt x="1884" y="697"/>
                </a:cubicBezTo>
                <a:cubicBezTo>
                  <a:pt x="1865" y="697"/>
                  <a:pt x="1849" y="703"/>
                  <a:pt x="1836" y="716"/>
                </a:cubicBezTo>
                <a:cubicBezTo>
                  <a:pt x="1823" y="730"/>
                  <a:pt x="1815" y="748"/>
                  <a:pt x="1812" y="773"/>
                </a:cubicBezTo>
                <a:lnTo>
                  <a:pt x="1946"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7222"/>
          <a:stretch/>
        </p:blipFill>
        <p:spPr bwMode="white">
          <a:xfrm>
            <a:off x="454026" y="6248634"/>
            <a:ext cx="1130200" cy="331497"/>
          </a:xfrm>
          <a:prstGeom prst="rect">
            <a:avLst/>
          </a:prstGeom>
        </p:spPr>
      </p:pic>
    </p:spTree>
    <p:extLst>
      <p:ext uri="{BB962C8B-B14F-4D97-AF65-F5344CB8AC3E}">
        <p14:creationId xmlns:p14="http://schemas.microsoft.com/office/powerpoint/2010/main" val="12004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56272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par>
                                <p:cTn id="16" presetID="10"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950"/>
                                        <p:tgtEl>
                                          <p:spTgt spid="5"/>
                                        </p:tgtEl>
                                      </p:cBhvr>
                                    </p:animEffect>
                                  </p:childTnLst>
                                </p:cTn>
                              </p:par>
                              <p:par>
                                <p:cTn id="19" presetID="63" presetClass="path" presetSubtype="0" decel="100000" fill="hold" grpId="1" nodeType="withEffect">
                                  <p:stCondLst>
                                    <p:cond delay="1000"/>
                                  </p:stCondLst>
                                  <p:childTnLst>
                                    <p:animMotion origin="layout" path="M -0.01455 3.76759E-6 L -4.34261E-6 3.76759E-6 " pathEditMode="relative" rAng="0" ptsTypes="AA">
                                      <p:cBhvr>
                                        <p:cTn id="20" dur="950" fill="hold"/>
                                        <p:tgtEl>
                                          <p:spTgt spid="5"/>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1000"/>
                  </p:stCondLst>
                  <p:childTnLst>
                    <p:animMotion origin="layout" path="M -0.01455 3.76759E-6 L -4.34261E-6 3.76759E-6 " pathEditMode="relative" rAng="0" ptsTypes="AA">
                      <p:cBhvr>
                        <p:cTn dur="950" fill="hold"/>
                        <p:tgtEl>
                          <p:spTgt spid="5"/>
                        </p:tgtEl>
                        <p:attrNameLst>
                          <p:attrName>ppt_x</p:attrName>
                          <p:attrName>ppt_y</p:attrName>
                        </p:attrNameLst>
                      </p:cBhvr>
                      <p:rCtr x="728" y="0"/>
                    </p:animMotion>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white">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07178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100000"/>
                                    </p:animScale>
                                  </p:childTnLst>
                                </p:cTn>
                              </p:par>
                              <p:par>
                                <p:cTn id="9" presetID="35" presetClass="path" presetSubtype="0" decel="100000" fill="hold" grpId="2" nodeType="withEffect">
                                  <p:stCondLst>
                                    <p:cond delay="500"/>
                                  </p:stCondLst>
                                  <p:childTnLst>
                                    <p:animMotion origin="layout" path="M -0.40311 8.21607E-7 L -4.34261E-6 8.21607E-7 " pathEditMode="relative" rAng="0" ptsTypes="AA">
                                      <p:cBhvr>
                                        <p:cTn id="10" dur="500" fill="hold"/>
                                        <p:tgtEl>
                                          <p:spTgt spid="4"/>
                                        </p:tgtEl>
                                        <p:attrNameLst>
                                          <p:attrName>ppt_x</p:attrName>
                                          <p:attrName>ppt_y</p:attrName>
                                        </p:attrNameLst>
                                      </p:cBhvr>
                                      <p:rCtr x="20156" y="0"/>
                                    </p:animMotion>
                                  </p:childTnLst>
                                </p:cTn>
                              </p:par>
                              <p:par>
                                <p:cTn id="11" presetID="10" presetClass="entr" presetSubtype="0" fill="hold" grpId="0" nodeType="withEffect">
                                  <p:stCondLst>
                                    <p:cond delay="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950"/>
                                        <p:tgtEl>
                                          <p:spTgt spid="2"/>
                                        </p:tgtEl>
                                      </p:cBhvr>
                                    </p:animEffect>
                                  </p:childTnLst>
                                </p:cTn>
                              </p:par>
                              <p:par>
                                <p:cTn id="14" presetID="63" presetClass="path" presetSubtype="0" decel="100000" fill="hold" grpId="1" nodeType="withEffect">
                                  <p:stCondLst>
                                    <p:cond delay="750"/>
                                  </p:stCondLst>
                                  <p:childTnLst>
                                    <p:animMotion origin="layout" path="M -0.01455 3.85837E-6 L -4.34261E-6 3.85837E-6 " pathEditMode="relative" rAng="0" ptsTypes="AA">
                                      <p:cBhvr>
                                        <p:cTn id="15" dur="950" fill="hold"/>
                                        <p:tgtEl>
                                          <p:spTgt spid="2"/>
                                        </p:tgtEl>
                                        <p:attrNameLst>
                                          <p:attrName>ppt_x</p:attrName>
                                          <p:attrName>ppt_y</p:attrName>
                                        </p:attrNameLst>
                                      </p:cBhvr>
                                      <p:rCtr x="7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p:bldP spid="2" grpId="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4805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10668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94888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568896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44398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160976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25536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882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7107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17405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27050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736608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dBG">
    <p:bg>
      <p:bgRef idx="1001">
        <a:schemeClr val="bg1"/>
      </p:bgRef>
    </p:bg>
    <p:spTree>
      <p:nvGrpSpPr>
        <p:cNvPr id="1" name=""/>
        <p:cNvGrpSpPr/>
        <p:nvPr/>
      </p:nvGrpSpPr>
      <p:grpSpPr>
        <a:xfrm>
          <a:off x="0" y="0"/>
          <a:ext cx="0" cy="0"/>
          <a:chOff x="0" y="0"/>
          <a:chExt cx="0" cy="0"/>
        </a:xfrm>
      </p:grpSpPr>
      <p:pic>
        <p:nvPicPr>
          <p:cNvPr id="2" name="Picture 2" descr="http://lighttapeuk.files.wordpress.com/2010/12/onemayfairredbull.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637" r="2637"/>
          <a:stretch/>
        </p:blipFill>
        <p:spPr bwMode="auto">
          <a:xfrm>
            <a:off x="-1" y="0"/>
            <a:ext cx="12436475" cy="69955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2" y="-388938"/>
            <a:ext cx="13249428" cy="8417680"/>
          </a:xfrm>
          <a:prstGeom prst="rect">
            <a:avLst/>
          </a:prstGeom>
        </p:spPr>
      </p:pic>
    </p:spTree>
    <p:extLst>
      <p:ext uri="{BB962C8B-B14F-4D97-AF65-F5344CB8AC3E}">
        <p14:creationId xmlns:p14="http://schemas.microsoft.com/office/powerpoint/2010/main" val="4479632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109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46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8464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27774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768684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7" r:id="rId2"/>
    <p:sldLayoutId id="2147484163" r:id="rId3"/>
    <p:sldLayoutId id="2147484105" r:id="rId4"/>
    <p:sldLayoutId id="2147484182" r:id="rId5"/>
    <p:sldLayoutId id="2147484130" r:id="rId6"/>
    <p:sldLayoutId id="2147484101" r:id="rId7"/>
    <p:sldLayoutId id="2147484102" r:id="rId8"/>
    <p:sldLayoutId id="2147484087" r:id="rId9"/>
    <p:sldLayoutId id="2147484098" r:id="rId10"/>
    <p:sldLayoutId id="2147484086" r:id="rId11"/>
    <p:sldLayoutId id="2147484107" r:id="rId12"/>
    <p:sldLayoutId id="2147484099" r:id="rId13"/>
    <p:sldLayoutId id="2147484100" r:id="rId14"/>
    <p:sldLayoutId id="2147484089" r:id="rId15"/>
    <p:sldLayoutId id="2147484106" r:id="rId16"/>
    <p:sldLayoutId id="2147484092" r:id="rId17"/>
    <p:sldLayoutId id="2147484093" r:id="rId18"/>
    <p:sldLayoutId id="2147484127" r:id="rId19"/>
    <p:sldLayoutId id="2147484128" r:id="rId20"/>
    <p:sldLayoutId id="2147484129" r:id="rId21"/>
    <p:sldLayoutId id="2147484094"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724978"/>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9032061"/>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A4A3A4"/>
          </p15:clr>
        </p15:guide>
        <p15:guide id="3" pos="1325">
          <p15:clr>
            <a:srgbClr val="A4A3A4"/>
          </p15:clr>
        </p15:guide>
        <p15:guide id="4" pos="1901">
          <p15:clr>
            <a:srgbClr val="A4A3A4"/>
          </p15:clr>
        </p15:guide>
        <p15:guide id="5" pos="2477">
          <p15:clr>
            <a:srgbClr val="A4A3A4"/>
          </p15:clr>
        </p15:guide>
        <p15:guide id="6" pos="3053">
          <p15:clr>
            <a:srgbClr val="A4A3A4"/>
          </p15:clr>
        </p15:guide>
        <p15:guide id="7" pos="3629">
          <p15:clr>
            <a:srgbClr val="A4A3A4"/>
          </p15:clr>
        </p15:guide>
        <p15:guide id="8" pos="4205">
          <p15:clr>
            <a:srgbClr val="A4A3A4"/>
          </p15:clr>
        </p15:guide>
        <p15:guide id="9" pos="4781">
          <p15:clr>
            <a:srgbClr val="A4A3A4"/>
          </p15:clr>
        </p15:guide>
        <p15:guide id="10" pos="5357">
          <p15:clr>
            <a:srgbClr val="A4A3A4"/>
          </p15:clr>
        </p15:guide>
        <p15:guide id="11" pos="5933">
          <p15:clr>
            <a:srgbClr val="A4A3A4"/>
          </p15:clr>
        </p15:guide>
        <p15:guide id="12" pos="6509">
          <p15:clr>
            <a:srgbClr val="A4A3A4"/>
          </p15:clr>
        </p15:guide>
        <p15:guide id="13" pos="7085">
          <p15:clr>
            <a:srgbClr val="A4A3A4"/>
          </p15:clr>
        </p15:guide>
        <p15:guide id="14" pos="7661">
          <p15:clr>
            <a:srgbClr val="5ACBF0"/>
          </p15:clr>
        </p15:guide>
        <p15:guide id="15" orient="horz" pos="187">
          <p15:clr>
            <a:srgbClr val="5ACBF0"/>
          </p15:clr>
        </p15:guide>
        <p15:guide id="16" orient="horz" pos="4219">
          <p15:clr>
            <a:srgbClr val="5ACBF0"/>
          </p15:clr>
        </p15:guide>
        <p15:guide id="17" orient="horz" pos="763">
          <p15:clr>
            <a:srgbClr val="A4A3A4"/>
          </p15:clr>
        </p15:guide>
        <p15:guide id="18" orient="horz" pos="1339">
          <p15:clr>
            <a:srgbClr val="A4A3A4"/>
          </p15:clr>
        </p15:guide>
        <p15:guide id="19" orient="horz" pos="1915">
          <p15:clr>
            <a:srgbClr val="A4A3A4"/>
          </p15:clr>
        </p15:guide>
        <p15:guide id="20" orient="horz" pos="2491">
          <p15:clr>
            <a:srgbClr val="A4A3A4"/>
          </p15:clr>
        </p15:guide>
        <p15:guide id="21" orient="horz" pos="3067">
          <p15:clr>
            <a:srgbClr val="A4A3A4"/>
          </p15:clr>
        </p15:guide>
        <p15:guide id="22" orient="horz" pos="364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a:off x="0" y="1"/>
            <a:ext cx="12436475"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8" name="Group 7"/>
          <p:cNvGrpSpPr/>
          <p:nvPr/>
        </p:nvGrpSpPr>
        <p:grpSpPr>
          <a:xfrm>
            <a:off x="263373" y="2258265"/>
            <a:ext cx="5486400" cy="1619998"/>
            <a:chOff x="289299" y="1565039"/>
            <a:chExt cx="5486400" cy="3339169"/>
          </a:xfrm>
        </p:grpSpPr>
        <p:sp>
          <p:nvSpPr>
            <p:cNvPr id="34" name="Title 1"/>
            <p:cNvSpPr txBox="1">
              <a:spLocks/>
            </p:cNvSpPr>
            <p:nvPr/>
          </p:nvSpPr>
          <p:spPr>
            <a:xfrm>
              <a:off x="289299" y="1565039"/>
              <a:ext cx="5486400"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b="1" dirty="0" smtClean="0"/>
                <a:t>DASAR PEMROGRAMAN</a:t>
              </a:r>
            </a:p>
            <a:p>
              <a:r>
                <a:rPr lang="en-US" sz="4000" b="1" dirty="0" err="1" smtClean="0">
                  <a:gradFill>
                    <a:gsLst>
                      <a:gs pos="2917">
                        <a:srgbClr val="FFFFFF"/>
                      </a:gs>
                      <a:gs pos="30000">
                        <a:srgbClr val="FFFFFF"/>
                      </a:gs>
                    </a:gsLst>
                    <a:lin ang="5400000" scaled="0"/>
                  </a:gradFill>
                </a:rPr>
                <a:t>Pertemuan</a:t>
              </a:r>
              <a:r>
                <a:rPr lang="en-US" sz="4000" b="1" dirty="0" smtClean="0">
                  <a:gradFill>
                    <a:gsLst>
                      <a:gs pos="2917">
                        <a:srgbClr val="FFFFFF"/>
                      </a:gs>
                      <a:gs pos="30000">
                        <a:srgbClr val="FFFFFF"/>
                      </a:gs>
                    </a:gsLst>
                    <a:lin ang="5400000" scaled="0"/>
                  </a:gradFill>
                </a:rPr>
                <a:t> ke-2</a:t>
              </a:r>
              <a:endParaRPr sz="4000" dirty="0">
                <a:gradFill>
                  <a:gsLst>
                    <a:gs pos="2917">
                      <a:srgbClr val="FFFFFF"/>
                    </a:gs>
                    <a:gs pos="30000">
                      <a:srgbClr val="FFFFFF"/>
                    </a:gs>
                  </a:gsLst>
                  <a:lin ang="5400000" scaled="0"/>
                </a:gradFill>
              </a:endParaRPr>
            </a:p>
          </p:txBody>
        </p:sp>
        <p:sp>
          <p:nvSpPr>
            <p:cNvPr id="38" name="Content Placeholder 2"/>
            <p:cNvSpPr txBox="1">
              <a:spLocks/>
            </p:cNvSpPr>
            <p:nvPr/>
          </p:nvSpPr>
          <p:spPr>
            <a:xfrm>
              <a:off x="289299" y="4442543"/>
              <a:ext cx="5486400" cy="46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gradFill>
                    <a:gsLst>
                      <a:gs pos="2917">
                        <a:srgbClr val="FFFFFF"/>
                      </a:gs>
                      <a:gs pos="30000">
                        <a:srgbClr val="FFFFFF"/>
                      </a:gs>
                    </a:gsLst>
                    <a:lin ang="5400000" scaled="0"/>
                  </a:gradFill>
                </a:rPr>
                <a:t>Laboratorium</a:t>
              </a:r>
              <a:r>
                <a:rPr lang="en-US" sz="2000" dirty="0" smtClean="0">
                  <a:gradFill>
                    <a:gsLst>
                      <a:gs pos="2917">
                        <a:srgbClr val="FFFFFF"/>
                      </a:gs>
                      <a:gs pos="30000">
                        <a:srgbClr val="FFFFFF"/>
                      </a:gs>
                    </a:gsLst>
                    <a:lin ang="5400000" scaled="0"/>
                  </a:gradFill>
                </a:rPr>
                <a:t> </a:t>
              </a:r>
              <a:r>
                <a:rPr lang="en-US" sz="2000" dirty="0" err="1" smtClean="0">
                  <a:gradFill>
                    <a:gsLst>
                      <a:gs pos="2917">
                        <a:srgbClr val="FFFFFF"/>
                      </a:gs>
                      <a:gs pos="30000">
                        <a:srgbClr val="FFFFFF"/>
                      </a:gs>
                    </a:gsLst>
                    <a:lin ang="5400000" scaled="0"/>
                  </a:gradFill>
                </a:rPr>
                <a:t>Dasar</a:t>
              </a:r>
              <a:endParaRPr lang="en-US" sz="2000" dirty="0">
                <a:gradFill>
                  <a:gsLst>
                    <a:gs pos="2917">
                      <a:srgbClr val="FFFFFF"/>
                    </a:gs>
                    <a:gs pos="30000">
                      <a:srgbClr val="FFFFFF"/>
                    </a:gs>
                  </a:gsLst>
                  <a:lin ang="5400000" scaled="0"/>
                </a:gradFill>
              </a:endParaRPr>
            </a:p>
          </p:txBody>
        </p:sp>
      </p:grpSp>
      <p:grpSp>
        <p:nvGrpSpPr>
          <p:cNvPr id="3" name="Group 2"/>
          <p:cNvGrpSpPr/>
          <p:nvPr/>
        </p:nvGrpSpPr>
        <p:grpSpPr>
          <a:xfrm>
            <a:off x="5770410" y="1049992"/>
            <a:ext cx="6218238" cy="5192712"/>
            <a:chOff x="5770410" y="1049992"/>
            <a:chExt cx="6218238" cy="5192712"/>
          </a:xfrm>
        </p:grpSpPr>
        <p:pic>
          <p:nvPicPr>
            <p:cNvPr id="1026" name="Picture 2" descr="C:\Users\Nurul Anisa Sri W\Downloads\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410" y="1049992"/>
              <a:ext cx="6218238" cy="5192712"/>
            </a:xfrm>
            <a:prstGeom prst="rect">
              <a:avLst/>
            </a:prstGeom>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837" y="1363663"/>
              <a:ext cx="5638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04457719"/>
      </p:ext>
    </p:extLst>
  </p:cSld>
  <p:clrMapOvr>
    <a:masterClrMapping/>
  </p:clrMapOvr>
  <mc:AlternateContent xmlns:mc="http://schemas.openxmlformats.org/markup-compatibility/2006" xmlns:p14="http://schemas.microsoft.com/office/powerpoint/2010/main">
    <mc:Choice Requires="p14">
      <p:transition spd="slow" p14:dur="1250" advTm="10000">
        <p:fade/>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0-#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1144289"/>
          </a:xfrm>
        </p:spPr>
        <p:txBody>
          <a:bodyPr/>
          <a:lstStyle/>
          <a:p>
            <a:r>
              <a:rPr lang="id-ID" sz="5400" dirty="0"/>
              <a:t>Taraaaaaa, tugas minggu depan</a:t>
            </a:r>
            <a:endParaRPr lang="en-US" sz="5400" dirty="0"/>
          </a:p>
        </p:txBody>
      </p:sp>
      <p:sp>
        <p:nvSpPr>
          <p:cNvPr id="5" name="Text Placeholder 4"/>
          <p:cNvSpPr>
            <a:spLocks noGrp="1"/>
          </p:cNvSpPr>
          <p:nvPr>
            <p:ph type="body" sz="quarter" idx="12"/>
          </p:nvPr>
        </p:nvSpPr>
        <p:spPr>
          <a:xfrm>
            <a:off x="274637" y="2506662"/>
            <a:ext cx="10058401" cy="1829593"/>
          </a:xfrm>
        </p:spPr>
        <p:txBody>
          <a:bodyPr/>
          <a:lstStyle/>
          <a:p>
            <a:r>
              <a:rPr lang="id-ID" sz="3200" dirty="0">
                <a:solidFill>
                  <a:srgbClr val="FFFF00"/>
                </a:solidFill>
              </a:rPr>
              <a:t>Buka CD Daspro – Materi Praktikum – Materi Problem</a:t>
            </a:r>
          </a:p>
          <a:p>
            <a:r>
              <a:rPr lang="id-ID" sz="3200" dirty="0">
                <a:solidFill>
                  <a:srgbClr val="FFFF00"/>
                </a:solidFill>
              </a:rPr>
              <a:t>Tugas denga judul Problem PDP 1.pdf</a:t>
            </a:r>
          </a:p>
          <a:p>
            <a:r>
              <a:rPr lang="id-ID" sz="3200" dirty="0">
                <a:solidFill>
                  <a:srgbClr val="FFFF00"/>
                </a:solidFill>
              </a:rPr>
              <a:t>Minggu depan membawa</a:t>
            </a:r>
          </a:p>
          <a:p>
            <a:pPr marL="514350" indent="-514350">
              <a:buAutoNum type="arabicPeriod"/>
            </a:pPr>
            <a:r>
              <a:rPr lang="id-ID" sz="3200" dirty="0"/>
              <a:t>Codingan dari PDP 1</a:t>
            </a:r>
            <a:r>
              <a:rPr lang="en-US" sz="3200" dirty="0"/>
              <a:t> upload di webmaster</a:t>
            </a:r>
            <a:endParaRPr lang="id-ID" sz="3200" dirty="0"/>
          </a:p>
          <a:p>
            <a:pPr marL="514350" indent="-514350">
              <a:buAutoNum type="arabicPeriod"/>
            </a:pPr>
            <a:r>
              <a:rPr lang="id-ID" sz="3200" dirty="0"/>
              <a:t>Kertas folio berisi jumlah kompilasi, kesalahan, dan hasil output seperti petunjuk halam</a:t>
            </a:r>
            <a:r>
              <a:rPr lang="en-US" sz="3200" dirty="0"/>
              <a:t>an</a:t>
            </a:r>
            <a:r>
              <a:rPr lang="id-ID" sz="3200" dirty="0"/>
              <a:t> pertama</a:t>
            </a:r>
          </a:p>
        </p:txBody>
      </p:sp>
    </p:spTree>
    <p:extLst>
      <p:ext uri="{BB962C8B-B14F-4D97-AF65-F5344CB8AC3E}">
        <p14:creationId xmlns:p14="http://schemas.microsoft.com/office/powerpoint/2010/main" val="17327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
            <a:ext cx="12436475"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 name="Group 2"/>
          <p:cNvGrpSpPr/>
          <p:nvPr/>
        </p:nvGrpSpPr>
        <p:grpSpPr>
          <a:xfrm flipH="1">
            <a:off x="-258763" y="1665003"/>
            <a:ext cx="13487400" cy="1348210"/>
            <a:chOff x="-258763" y="3032708"/>
            <a:chExt cx="13487400" cy="1348210"/>
          </a:xfrm>
        </p:grpSpPr>
        <p:grpSp>
          <p:nvGrpSpPr>
            <p:cNvPr id="16" name="Group 15"/>
            <p:cNvGrpSpPr/>
            <p:nvPr/>
          </p:nvGrpSpPr>
          <p:grpSpPr>
            <a:xfrm>
              <a:off x="1280838" y="3032708"/>
              <a:ext cx="3479468" cy="1348210"/>
              <a:chOff x="450279" y="1273640"/>
              <a:chExt cx="3479468" cy="1348210"/>
            </a:xfrm>
            <a:solidFill>
              <a:schemeClr val="accent1">
                <a:lumMod val="50000"/>
              </a:schemeClr>
            </a:solidFill>
          </p:grpSpPr>
          <p:sp>
            <p:nvSpPr>
              <p:cNvPr id="12" name="Freeform 9"/>
              <p:cNvSpPr>
                <a:spLocks/>
              </p:cNvSpPr>
              <p:nvPr/>
            </p:nvSpPr>
            <p:spPr bwMode="auto">
              <a:xfrm flipH="1">
                <a:off x="570330" y="1897062"/>
                <a:ext cx="418147" cy="724788"/>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3" name="Freeform 10"/>
              <p:cNvSpPr>
                <a:spLocks/>
              </p:cNvSpPr>
              <p:nvPr/>
            </p:nvSpPr>
            <p:spPr bwMode="auto">
              <a:xfrm flipH="1">
                <a:off x="450279" y="1391251"/>
                <a:ext cx="293013" cy="733459"/>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4" name="Freeform 11"/>
              <p:cNvSpPr>
                <a:spLocks/>
              </p:cNvSpPr>
              <p:nvPr/>
            </p:nvSpPr>
            <p:spPr bwMode="auto">
              <a:xfrm>
                <a:off x="2714121" y="1797766"/>
                <a:ext cx="340093" cy="716115"/>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19" name="Freeform 10"/>
              <p:cNvSpPr>
                <a:spLocks/>
              </p:cNvSpPr>
              <p:nvPr/>
            </p:nvSpPr>
            <p:spPr bwMode="auto">
              <a:xfrm flipH="1">
                <a:off x="1733933" y="1903142"/>
                <a:ext cx="267093" cy="668580"/>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0" name="Freeform 11"/>
              <p:cNvSpPr>
                <a:spLocks/>
              </p:cNvSpPr>
              <p:nvPr/>
            </p:nvSpPr>
            <p:spPr bwMode="auto">
              <a:xfrm flipH="1">
                <a:off x="1132540" y="1351476"/>
                <a:ext cx="291612" cy="614031"/>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1" name="Freeform 9"/>
              <p:cNvSpPr>
                <a:spLocks/>
              </p:cNvSpPr>
              <p:nvPr/>
            </p:nvSpPr>
            <p:spPr bwMode="auto">
              <a:xfrm>
                <a:off x="3511600" y="1273640"/>
                <a:ext cx="418147" cy="724788"/>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2" name="Freeform 15"/>
              <p:cNvSpPr>
                <a:spLocks noEditPoints="1"/>
              </p:cNvSpPr>
              <p:nvPr/>
            </p:nvSpPr>
            <p:spPr bwMode="auto">
              <a:xfrm rot="21079288">
                <a:off x="2277497" y="1315275"/>
                <a:ext cx="795699" cy="371481"/>
              </a:xfrm>
              <a:custGeom>
                <a:avLst/>
                <a:gdLst>
                  <a:gd name="T0" fmla="*/ 52 w 719"/>
                  <a:gd name="T1" fmla="*/ 329 h 334"/>
                  <a:gd name="T2" fmla="*/ 101 w 719"/>
                  <a:gd name="T3" fmla="*/ 315 h 334"/>
                  <a:gd name="T4" fmla="*/ 162 w 719"/>
                  <a:gd name="T5" fmla="*/ 298 h 334"/>
                  <a:gd name="T6" fmla="*/ 179 w 719"/>
                  <a:gd name="T7" fmla="*/ 292 h 334"/>
                  <a:gd name="T8" fmla="*/ 8 w 719"/>
                  <a:gd name="T9" fmla="*/ 103 h 334"/>
                  <a:gd name="T10" fmla="*/ 0 w 719"/>
                  <a:gd name="T11" fmla="*/ 67 h 334"/>
                  <a:gd name="T12" fmla="*/ 12 w 719"/>
                  <a:gd name="T13" fmla="*/ 0 h 334"/>
                  <a:gd name="T14" fmla="*/ 77 w 719"/>
                  <a:gd name="T15" fmla="*/ 17 h 334"/>
                  <a:gd name="T16" fmla="*/ 142 w 719"/>
                  <a:gd name="T17" fmla="*/ 63 h 334"/>
                  <a:gd name="T18" fmla="*/ 166 w 719"/>
                  <a:gd name="T19" fmla="*/ 81 h 334"/>
                  <a:gd name="T20" fmla="*/ 380 w 719"/>
                  <a:gd name="T21" fmla="*/ 174 h 334"/>
                  <a:gd name="T22" fmla="*/ 409 w 719"/>
                  <a:gd name="T23" fmla="*/ 186 h 334"/>
                  <a:gd name="T24" fmla="*/ 439 w 719"/>
                  <a:gd name="T25" fmla="*/ 187 h 334"/>
                  <a:gd name="T26" fmla="*/ 681 w 719"/>
                  <a:gd name="T27" fmla="*/ 203 h 334"/>
                  <a:gd name="T28" fmla="*/ 470 w 719"/>
                  <a:gd name="T29" fmla="*/ 223 h 334"/>
                  <a:gd name="T30" fmla="*/ 376 w 719"/>
                  <a:gd name="T31" fmla="*/ 239 h 334"/>
                  <a:gd name="T32" fmla="*/ 272 w 719"/>
                  <a:gd name="T33" fmla="*/ 291 h 334"/>
                  <a:gd name="T34" fmla="*/ 265 w 719"/>
                  <a:gd name="T35" fmla="*/ 297 h 334"/>
                  <a:gd name="T36" fmla="*/ 248 w 719"/>
                  <a:gd name="T37" fmla="*/ 328 h 334"/>
                  <a:gd name="T38" fmla="*/ 145 w 719"/>
                  <a:gd name="T39" fmla="*/ 323 h 334"/>
                  <a:gd name="T40" fmla="*/ 239 w 719"/>
                  <a:gd name="T41" fmla="*/ 295 h 334"/>
                  <a:gd name="T42" fmla="*/ 196 w 719"/>
                  <a:gd name="T43" fmla="*/ 304 h 334"/>
                  <a:gd name="T44" fmla="*/ 145 w 719"/>
                  <a:gd name="T45" fmla="*/ 32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19" h="334">
                    <a:moveTo>
                      <a:pt x="52" y="329"/>
                    </a:moveTo>
                    <a:cubicBezTo>
                      <a:pt x="69" y="328"/>
                      <a:pt x="85" y="327"/>
                      <a:pt x="101" y="315"/>
                    </a:cubicBezTo>
                    <a:cubicBezTo>
                      <a:pt x="117" y="304"/>
                      <a:pt x="141" y="303"/>
                      <a:pt x="162" y="298"/>
                    </a:cubicBezTo>
                    <a:cubicBezTo>
                      <a:pt x="167" y="296"/>
                      <a:pt x="173" y="295"/>
                      <a:pt x="179" y="292"/>
                    </a:cubicBezTo>
                    <a:cubicBezTo>
                      <a:pt x="72" y="273"/>
                      <a:pt x="38" y="190"/>
                      <a:pt x="8" y="103"/>
                    </a:cubicBezTo>
                    <a:cubicBezTo>
                      <a:pt x="6" y="97"/>
                      <a:pt x="0" y="74"/>
                      <a:pt x="0" y="67"/>
                    </a:cubicBezTo>
                    <a:cubicBezTo>
                      <a:pt x="2" y="40"/>
                      <a:pt x="10" y="28"/>
                      <a:pt x="12" y="0"/>
                    </a:cubicBezTo>
                    <a:cubicBezTo>
                      <a:pt x="51" y="0"/>
                      <a:pt x="52" y="18"/>
                      <a:pt x="77" y="17"/>
                    </a:cubicBezTo>
                    <a:cubicBezTo>
                      <a:pt x="110" y="15"/>
                      <a:pt x="129" y="37"/>
                      <a:pt x="142" y="63"/>
                    </a:cubicBezTo>
                    <a:cubicBezTo>
                      <a:pt x="148" y="74"/>
                      <a:pt x="154" y="80"/>
                      <a:pt x="166" y="81"/>
                    </a:cubicBezTo>
                    <a:cubicBezTo>
                      <a:pt x="245" y="93"/>
                      <a:pt x="318" y="121"/>
                      <a:pt x="380" y="174"/>
                    </a:cubicBezTo>
                    <a:cubicBezTo>
                      <a:pt x="388" y="181"/>
                      <a:pt x="399" y="184"/>
                      <a:pt x="409" y="186"/>
                    </a:cubicBezTo>
                    <a:cubicBezTo>
                      <a:pt x="419" y="188"/>
                      <a:pt x="429" y="187"/>
                      <a:pt x="439" y="187"/>
                    </a:cubicBezTo>
                    <a:cubicBezTo>
                      <a:pt x="463" y="186"/>
                      <a:pt x="719" y="175"/>
                      <a:pt x="681" y="203"/>
                    </a:cubicBezTo>
                    <a:cubicBezTo>
                      <a:pt x="643" y="232"/>
                      <a:pt x="529" y="229"/>
                      <a:pt x="470" y="223"/>
                    </a:cubicBezTo>
                    <a:cubicBezTo>
                      <a:pt x="437" y="220"/>
                      <a:pt x="405" y="217"/>
                      <a:pt x="376" y="239"/>
                    </a:cubicBezTo>
                    <a:cubicBezTo>
                      <a:pt x="345" y="263"/>
                      <a:pt x="313" y="286"/>
                      <a:pt x="272" y="291"/>
                    </a:cubicBezTo>
                    <a:cubicBezTo>
                      <a:pt x="269" y="292"/>
                      <a:pt x="266" y="294"/>
                      <a:pt x="265" y="297"/>
                    </a:cubicBezTo>
                    <a:cubicBezTo>
                      <a:pt x="259" y="307"/>
                      <a:pt x="253" y="318"/>
                      <a:pt x="248" y="328"/>
                    </a:cubicBezTo>
                    <a:moveTo>
                      <a:pt x="145" y="323"/>
                    </a:moveTo>
                    <a:cubicBezTo>
                      <a:pt x="199" y="334"/>
                      <a:pt x="234" y="330"/>
                      <a:pt x="239" y="295"/>
                    </a:cubicBezTo>
                    <a:cubicBezTo>
                      <a:pt x="223" y="293"/>
                      <a:pt x="210" y="291"/>
                      <a:pt x="196" y="304"/>
                    </a:cubicBezTo>
                    <a:cubicBezTo>
                      <a:pt x="183" y="315"/>
                      <a:pt x="162" y="317"/>
                      <a:pt x="145" y="323"/>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3" name="Freeform 9"/>
              <p:cNvSpPr>
                <a:spLocks/>
              </p:cNvSpPr>
              <p:nvPr/>
            </p:nvSpPr>
            <p:spPr bwMode="auto">
              <a:xfrm>
                <a:off x="2072961" y="1899533"/>
                <a:ext cx="362127" cy="627684"/>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nvGrpSpPr>
            <p:cNvPr id="5" name="Group 4"/>
            <p:cNvGrpSpPr/>
            <p:nvPr/>
          </p:nvGrpSpPr>
          <p:grpSpPr>
            <a:xfrm>
              <a:off x="-258763" y="3146010"/>
              <a:ext cx="13487400" cy="886119"/>
              <a:chOff x="-411163" y="1351476"/>
              <a:chExt cx="8915401" cy="886119"/>
            </a:xfrm>
          </p:grpSpPr>
          <p:sp>
            <p:nvSpPr>
              <p:cNvPr id="26" name="Freeform 25"/>
              <p:cNvSpPr/>
              <p:nvPr/>
            </p:nvSpPr>
            <p:spPr>
              <a:xfrm>
                <a:off x="-411163" y="1351476"/>
                <a:ext cx="8875392" cy="446290"/>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39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sp>
            <p:nvSpPr>
              <p:cNvPr id="27" name="Freeform 26"/>
              <p:cNvSpPr/>
              <p:nvPr/>
            </p:nvSpPr>
            <p:spPr>
              <a:xfrm rot="21540000">
                <a:off x="-371154" y="1791305"/>
                <a:ext cx="8875392" cy="446290"/>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39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grpSp>
      </p:grpSp>
      <p:grpSp>
        <p:nvGrpSpPr>
          <p:cNvPr id="40" name="Group 39" hidden="1"/>
          <p:cNvGrpSpPr/>
          <p:nvPr/>
        </p:nvGrpSpPr>
        <p:grpSpPr>
          <a:xfrm>
            <a:off x="8528105" y="-1469613"/>
            <a:ext cx="3908370" cy="982795"/>
            <a:chOff x="8681203" y="197508"/>
            <a:chExt cx="3908370" cy="982795"/>
          </a:xfrm>
        </p:grpSpPr>
        <p:sp>
          <p:nvSpPr>
            <p:cNvPr id="29" name="Freeform 28"/>
            <p:cNvSpPr/>
            <p:nvPr/>
          </p:nvSpPr>
          <p:spPr>
            <a:xfrm rot="498588" flipH="1">
              <a:off x="8681203" y="226830"/>
              <a:ext cx="3908370" cy="623875"/>
            </a:xfrm>
            <a:custGeom>
              <a:avLst/>
              <a:gdLst>
                <a:gd name="connsiteX0" fmla="*/ 0 w 10591800"/>
                <a:gd name="connsiteY0" fmla="*/ 819150 h 819150"/>
                <a:gd name="connsiteX1" fmla="*/ 5429250 w 10591800"/>
                <a:gd name="connsiteY1" fmla="*/ 381000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 name="connsiteX3" fmla="*/ 10591800 w 10591800"/>
                <a:gd name="connsiteY3" fmla="*/ 0 h 819150"/>
                <a:gd name="connsiteX0" fmla="*/ 0 w 10591800"/>
                <a:gd name="connsiteY0" fmla="*/ 819150 h 819150"/>
                <a:gd name="connsiteX1" fmla="*/ 5392674 w 10591800"/>
                <a:gd name="connsiteY1" fmla="*/ 429768 h 819150"/>
                <a:gd name="connsiteX2" fmla="*/ 10591800 w 10591800"/>
                <a:gd name="connsiteY2" fmla="*/ 0 h 819150"/>
              </a:gdLst>
              <a:ahLst/>
              <a:cxnLst>
                <a:cxn ang="0">
                  <a:pos x="connsiteX0" y="connsiteY0"/>
                </a:cxn>
                <a:cxn ang="0">
                  <a:pos x="connsiteX1" y="connsiteY1"/>
                </a:cxn>
                <a:cxn ang="0">
                  <a:pos x="connsiteX2" y="connsiteY2"/>
                </a:cxn>
              </a:cxnLst>
              <a:rect l="l" t="t" r="r" b="b"/>
              <a:pathLst>
                <a:path w="10591800" h="819150">
                  <a:moveTo>
                    <a:pt x="0" y="819150"/>
                  </a:moveTo>
                  <a:cubicBezTo>
                    <a:pt x="1797558" y="689356"/>
                    <a:pt x="1257808" y="755904"/>
                    <a:pt x="5392674" y="429768"/>
                  </a:cubicBezTo>
                  <a:lnTo>
                    <a:pt x="10591800" y="0"/>
                  </a:lnTo>
                </a:path>
              </a:pathLst>
            </a:cu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1836">
                <a:solidFill>
                  <a:srgbClr val="FFFFFF"/>
                </a:solidFill>
              </a:endParaRPr>
            </a:p>
          </p:txBody>
        </p:sp>
        <p:grpSp>
          <p:nvGrpSpPr>
            <p:cNvPr id="33" name="Group 32"/>
            <p:cNvGrpSpPr/>
            <p:nvPr/>
          </p:nvGrpSpPr>
          <p:grpSpPr>
            <a:xfrm flipH="1">
              <a:off x="10513397" y="197508"/>
              <a:ext cx="1426803" cy="982795"/>
              <a:chOff x="780885" y="5703891"/>
              <a:chExt cx="2018779" cy="1390555"/>
            </a:xfrm>
            <a:solidFill>
              <a:schemeClr val="tx2"/>
            </a:solidFill>
          </p:grpSpPr>
          <p:sp>
            <p:nvSpPr>
              <p:cNvPr id="30" name="Freeform 9"/>
              <p:cNvSpPr>
                <a:spLocks/>
              </p:cNvSpPr>
              <p:nvPr/>
            </p:nvSpPr>
            <p:spPr bwMode="auto">
              <a:xfrm>
                <a:off x="780885" y="6167034"/>
                <a:ext cx="535046" cy="927412"/>
              </a:xfrm>
              <a:custGeom>
                <a:avLst/>
                <a:gdLst>
                  <a:gd name="T0" fmla="*/ 256 w 285"/>
                  <a:gd name="T1" fmla="*/ 429 h 493"/>
                  <a:gd name="T2" fmla="*/ 285 w 285"/>
                  <a:gd name="T3" fmla="*/ 489 h 493"/>
                  <a:gd name="T4" fmla="*/ 268 w 285"/>
                  <a:gd name="T5" fmla="*/ 481 h 493"/>
                  <a:gd name="T6" fmla="*/ 263 w 285"/>
                  <a:gd name="T7" fmla="*/ 492 h 493"/>
                  <a:gd name="T8" fmla="*/ 241 w 285"/>
                  <a:gd name="T9" fmla="*/ 461 h 493"/>
                  <a:gd name="T10" fmla="*/ 233 w 285"/>
                  <a:gd name="T11" fmla="*/ 493 h 493"/>
                  <a:gd name="T12" fmla="*/ 222 w 285"/>
                  <a:gd name="T13" fmla="*/ 466 h 493"/>
                  <a:gd name="T14" fmla="*/ 199 w 285"/>
                  <a:gd name="T15" fmla="*/ 385 h 493"/>
                  <a:gd name="T16" fmla="*/ 151 w 285"/>
                  <a:gd name="T17" fmla="*/ 295 h 493"/>
                  <a:gd name="T18" fmla="*/ 147 w 285"/>
                  <a:gd name="T19" fmla="*/ 291 h 493"/>
                  <a:gd name="T20" fmla="*/ 82 w 285"/>
                  <a:gd name="T21" fmla="*/ 225 h 493"/>
                  <a:gd name="T22" fmla="*/ 60 w 285"/>
                  <a:gd name="T23" fmla="*/ 195 h 493"/>
                  <a:gd name="T24" fmla="*/ 43 w 285"/>
                  <a:gd name="T25" fmla="*/ 162 h 493"/>
                  <a:gd name="T26" fmla="*/ 33 w 285"/>
                  <a:gd name="T27" fmla="*/ 110 h 493"/>
                  <a:gd name="T28" fmla="*/ 0 w 285"/>
                  <a:gd name="T29" fmla="*/ 91 h 493"/>
                  <a:gd name="T30" fmla="*/ 25 w 285"/>
                  <a:gd name="T31" fmla="*/ 52 h 493"/>
                  <a:gd name="T32" fmla="*/ 65 w 285"/>
                  <a:gd name="T33" fmla="*/ 6 h 493"/>
                  <a:gd name="T34" fmla="*/ 119 w 285"/>
                  <a:gd name="T35" fmla="*/ 26 h 493"/>
                  <a:gd name="T36" fmla="*/ 184 w 285"/>
                  <a:gd name="T37" fmla="*/ 86 h 493"/>
                  <a:gd name="T38" fmla="*/ 208 w 285"/>
                  <a:gd name="T39" fmla="*/ 121 h 493"/>
                  <a:gd name="T40" fmla="*/ 228 w 285"/>
                  <a:gd name="T41" fmla="*/ 180 h 493"/>
                  <a:gd name="T42" fmla="*/ 239 w 285"/>
                  <a:gd name="T43" fmla="*/ 214 h 493"/>
                  <a:gd name="T44" fmla="*/ 268 w 285"/>
                  <a:gd name="T45" fmla="*/ 271 h 493"/>
                  <a:gd name="T46" fmla="*/ 275 w 285"/>
                  <a:gd name="T47" fmla="*/ 288 h 493"/>
                  <a:gd name="T48" fmla="*/ 256 w 285"/>
                  <a:gd name="T49" fmla="*/ 288 h 493"/>
                  <a:gd name="T50" fmla="*/ 235 w 285"/>
                  <a:gd name="T51" fmla="*/ 306 h 493"/>
                  <a:gd name="T52" fmla="*/ 245 w 285"/>
                  <a:gd name="T53" fmla="*/ 370 h 493"/>
                  <a:gd name="T54" fmla="*/ 256 w 285"/>
                  <a:gd name="T55" fmla="*/ 42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5" h="493">
                    <a:moveTo>
                      <a:pt x="256" y="429"/>
                    </a:moveTo>
                    <a:cubicBezTo>
                      <a:pt x="265" y="445"/>
                      <a:pt x="280" y="476"/>
                      <a:pt x="285" y="489"/>
                    </a:cubicBezTo>
                    <a:cubicBezTo>
                      <a:pt x="284" y="490"/>
                      <a:pt x="272" y="491"/>
                      <a:pt x="268" y="481"/>
                    </a:cubicBezTo>
                    <a:cubicBezTo>
                      <a:pt x="269" y="489"/>
                      <a:pt x="265" y="487"/>
                      <a:pt x="263" y="492"/>
                    </a:cubicBezTo>
                    <a:cubicBezTo>
                      <a:pt x="256" y="482"/>
                      <a:pt x="251" y="486"/>
                      <a:pt x="241" y="461"/>
                    </a:cubicBezTo>
                    <a:cubicBezTo>
                      <a:pt x="242" y="487"/>
                      <a:pt x="235" y="492"/>
                      <a:pt x="233" y="493"/>
                    </a:cubicBezTo>
                    <a:cubicBezTo>
                      <a:pt x="229" y="484"/>
                      <a:pt x="223" y="475"/>
                      <a:pt x="222" y="466"/>
                    </a:cubicBezTo>
                    <a:cubicBezTo>
                      <a:pt x="220" y="449"/>
                      <a:pt x="205" y="398"/>
                      <a:pt x="199" y="385"/>
                    </a:cubicBezTo>
                    <a:cubicBezTo>
                      <a:pt x="186" y="354"/>
                      <a:pt x="158" y="329"/>
                      <a:pt x="151" y="295"/>
                    </a:cubicBezTo>
                    <a:cubicBezTo>
                      <a:pt x="151" y="294"/>
                      <a:pt x="148" y="293"/>
                      <a:pt x="147" y="291"/>
                    </a:cubicBezTo>
                    <a:cubicBezTo>
                      <a:pt x="125" y="269"/>
                      <a:pt x="104" y="247"/>
                      <a:pt x="82" y="225"/>
                    </a:cubicBezTo>
                    <a:cubicBezTo>
                      <a:pt x="76" y="220"/>
                      <a:pt x="60" y="195"/>
                      <a:pt x="60" y="195"/>
                    </a:cubicBezTo>
                    <a:cubicBezTo>
                      <a:pt x="54" y="183"/>
                      <a:pt x="47" y="173"/>
                      <a:pt x="43" y="162"/>
                    </a:cubicBezTo>
                    <a:cubicBezTo>
                      <a:pt x="38" y="145"/>
                      <a:pt x="37" y="127"/>
                      <a:pt x="33" y="110"/>
                    </a:cubicBezTo>
                    <a:cubicBezTo>
                      <a:pt x="30" y="101"/>
                      <a:pt x="7" y="98"/>
                      <a:pt x="0" y="91"/>
                    </a:cubicBezTo>
                    <a:cubicBezTo>
                      <a:pt x="2" y="79"/>
                      <a:pt x="23" y="64"/>
                      <a:pt x="25" y="52"/>
                    </a:cubicBezTo>
                    <a:cubicBezTo>
                      <a:pt x="30" y="30"/>
                      <a:pt x="42" y="12"/>
                      <a:pt x="65" y="6"/>
                    </a:cubicBezTo>
                    <a:cubicBezTo>
                      <a:pt x="87" y="0"/>
                      <a:pt x="106" y="7"/>
                      <a:pt x="119" y="26"/>
                    </a:cubicBezTo>
                    <a:cubicBezTo>
                      <a:pt x="137" y="51"/>
                      <a:pt x="155" y="72"/>
                      <a:pt x="184" y="86"/>
                    </a:cubicBezTo>
                    <a:cubicBezTo>
                      <a:pt x="195" y="91"/>
                      <a:pt x="203" y="108"/>
                      <a:pt x="208" y="121"/>
                    </a:cubicBezTo>
                    <a:cubicBezTo>
                      <a:pt x="217" y="140"/>
                      <a:pt x="223" y="160"/>
                      <a:pt x="228" y="180"/>
                    </a:cubicBezTo>
                    <a:cubicBezTo>
                      <a:pt x="231" y="194"/>
                      <a:pt x="239" y="214"/>
                      <a:pt x="239" y="214"/>
                    </a:cubicBezTo>
                    <a:cubicBezTo>
                      <a:pt x="250" y="236"/>
                      <a:pt x="259" y="253"/>
                      <a:pt x="268" y="271"/>
                    </a:cubicBezTo>
                    <a:cubicBezTo>
                      <a:pt x="270" y="277"/>
                      <a:pt x="272" y="282"/>
                      <a:pt x="275" y="288"/>
                    </a:cubicBezTo>
                    <a:cubicBezTo>
                      <a:pt x="268" y="288"/>
                      <a:pt x="262" y="290"/>
                      <a:pt x="256" y="288"/>
                    </a:cubicBezTo>
                    <a:cubicBezTo>
                      <a:pt x="236" y="283"/>
                      <a:pt x="232" y="285"/>
                      <a:pt x="235" y="306"/>
                    </a:cubicBezTo>
                    <a:cubicBezTo>
                      <a:pt x="238" y="327"/>
                      <a:pt x="241" y="348"/>
                      <a:pt x="245" y="370"/>
                    </a:cubicBezTo>
                    <a:cubicBezTo>
                      <a:pt x="248" y="386"/>
                      <a:pt x="248" y="414"/>
                      <a:pt x="256" y="429"/>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1" name="Freeform 11"/>
              <p:cNvSpPr>
                <a:spLocks/>
              </p:cNvSpPr>
              <p:nvPr/>
            </p:nvSpPr>
            <p:spPr bwMode="auto">
              <a:xfrm>
                <a:off x="1858100" y="5940644"/>
                <a:ext cx="415660" cy="875234"/>
              </a:xfrm>
              <a:custGeom>
                <a:avLst/>
                <a:gdLst>
                  <a:gd name="T0" fmla="*/ 66 w 232"/>
                  <a:gd name="T1" fmla="*/ 410 h 487"/>
                  <a:gd name="T2" fmla="*/ 72 w 232"/>
                  <a:gd name="T3" fmla="*/ 336 h 487"/>
                  <a:gd name="T4" fmla="*/ 63 w 232"/>
                  <a:gd name="T5" fmla="*/ 315 h 487"/>
                  <a:gd name="T6" fmla="*/ 15 w 232"/>
                  <a:gd name="T7" fmla="*/ 244 h 487"/>
                  <a:gd name="T8" fmla="*/ 11 w 232"/>
                  <a:gd name="T9" fmla="*/ 236 h 487"/>
                  <a:gd name="T10" fmla="*/ 4 w 232"/>
                  <a:gd name="T11" fmla="*/ 210 h 487"/>
                  <a:gd name="T12" fmla="*/ 1 w 232"/>
                  <a:gd name="T13" fmla="*/ 189 h 487"/>
                  <a:gd name="T14" fmla="*/ 3 w 232"/>
                  <a:gd name="T15" fmla="*/ 126 h 487"/>
                  <a:gd name="T16" fmla="*/ 36 w 232"/>
                  <a:gd name="T17" fmla="*/ 83 h 487"/>
                  <a:gd name="T18" fmla="*/ 77 w 232"/>
                  <a:gd name="T19" fmla="*/ 53 h 487"/>
                  <a:gd name="T20" fmla="*/ 145 w 232"/>
                  <a:gd name="T21" fmla="*/ 7 h 487"/>
                  <a:gd name="T22" fmla="*/ 208 w 232"/>
                  <a:gd name="T23" fmla="*/ 46 h 487"/>
                  <a:gd name="T24" fmla="*/ 232 w 232"/>
                  <a:gd name="T25" fmla="*/ 77 h 487"/>
                  <a:gd name="T26" fmla="*/ 214 w 232"/>
                  <a:gd name="T27" fmla="*/ 81 h 487"/>
                  <a:gd name="T28" fmla="*/ 189 w 232"/>
                  <a:gd name="T29" fmla="*/ 115 h 487"/>
                  <a:gd name="T30" fmla="*/ 176 w 232"/>
                  <a:gd name="T31" fmla="*/ 232 h 487"/>
                  <a:gd name="T32" fmla="*/ 128 w 232"/>
                  <a:gd name="T33" fmla="*/ 342 h 487"/>
                  <a:gd name="T34" fmla="*/ 133 w 232"/>
                  <a:gd name="T35" fmla="*/ 425 h 487"/>
                  <a:gd name="T36" fmla="*/ 96 w 232"/>
                  <a:gd name="T37" fmla="*/ 482 h 487"/>
                  <a:gd name="T38" fmla="*/ 66 w 232"/>
                  <a:gd name="T39" fmla="*/ 41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87">
                    <a:moveTo>
                      <a:pt x="66" y="410"/>
                    </a:moveTo>
                    <a:cubicBezTo>
                      <a:pt x="70" y="378"/>
                      <a:pt x="70" y="372"/>
                      <a:pt x="72" y="336"/>
                    </a:cubicBezTo>
                    <a:cubicBezTo>
                      <a:pt x="72" y="329"/>
                      <a:pt x="69" y="318"/>
                      <a:pt x="63" y="315"/>
                    </a:cubicBezTo>
                    <a:cubicBezTo>
                      <a:pt x="37" y="298"/>
                      <a:pt x="23" y="273"/>
                      <a:pt x="15" y="244"/>
                    </a:cubicBezTo>
                    <a:cubicBezTo>
                      <a:pt x="14" y="241"/>
                      <a:pt x="13" y="238"/>
                      <a:pt x="11" y="236"/>
                    </a:cubicBezTo>
                    <a:cubicBezTo>
                      <a:pt x="8" y="231"/>
                      <a:pt x="4" y="210"/>
                      <a:pt x="4" y="210"/>
                    </a:cubicBezTo>
                    <a:cubicBezTo>
                      <a:pt x="3" y="203"/>
                      <a:pt x="1" y="196"/>
                      <a:pt x="1" y="189"/>
                    </a:cubicBezTo>
                    <a:cubicBezTo>
                      <a:pt x="1" y="168"/>
                      <a:pt x="0" y="147"/>
                      <a:pt x="3" y="126"/>
                    </a:cubicBezTo>
                    <a:cubicBezTo>
                      <a:pt x="5" y="106"/>
                      <a:pt x="19" y="94"/>
                      <a:pt x="36" y="83"/>
                    </a:cubicBezTo>
                    <a:cubicBezTo>
                      <a:pt x="51" y="75"/>
                      <a:pt x="64" y="64"/>
                      <a:pt x="77" y="53"/>
                    </a:cubicBezTo>
                    <a:cubicBezTo>
                      <a:pt x="97" y="33"/>
                      <a:pt x="116" y="13"/>
                      <a:pt x="145" y="7"/>
                    </a:cubicBezTo>
                    <a:cubicBezTo>
                      <a:pt x="178" y="0"/>
                      <a:pt x="199" y="14"/>
                      <a:pt x="208" y="46"/>
                    </a:cubicBezTo>
                    <a:cubicBezTo>
                      <a:pt x="210" y="56"/>
                      <a:pt x="228" y="67"/>
                      <a:pt x="232" y="77"/>
                    </a:cubicBezTo>
                    <a:cubicBezTo>
                      <a:pt x="230" y="79"/>
                      <a:pt x="216" y="81"/>
                      <a:pt x="214" y="81"/>
                    </a:cubicBezTo>
                    <a:cubicBezTo>
                      <a:pt x="192" y="85"/>
                      <a:pt x="185" y="92"/>
                      <a:pt x="189" y="115"/>
                    </a:cubicBezTo>
                    <a:cubicBezTo>
                      <a:pt x="193" y="144"/>
                      <a:pt x="181" y="220"/>
                      <a:pt x="176" y="232"/>
                    </a:cubicBezTo>
                    <a:cubicBezTo>
                      <a:pt x="157" y="278"/>
                      <a:pt x="127" y="294"/>
                      <a:pt x="128" y="342"/>
                    </a:cubicBezTo>
                    <a:cubicBezTo>
                      <a:pt x="129" y="370"/>
                      <a:pt x="131" y="397"/>
                      <a:pt x="133" y="425"/>
                    </a:cubicBezTo>
                    <a:cubicBezTo>
                      <a:pt x="134" y="441"/>
                      <a:pt x="152" y="478"/>
                      <a:pt x="96" y="482"/>
                    </a:cubicBezTo>
                    <a:cubicBezTo>
                      <a:pt x="40" y="487"/>
                      <a:pt x="62" y="442"/>
                      <a:pt x="66" y="410"/>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32" name="Freeform 10"/>
              <p:cNvSpPr>
                <a:spLocks/>
              </p:cNvSpPr>
              <p:nvPr/>
            </p:nvSpPr>
            <p:spPr bwMode="auto">
              <a:xfrm>
                <a:off x="2429619" y="5703891"/>
                <a:ext cx="370045" cy="926286"/>
              </a:xfrm>
              <a:custGeom>
                <a:avLst/>
                <a:gdLst>
                  <a:gd name="T0" fmla="*/ 43 w 200"/>
                  <a:gd name="T1" fmla="*/ 256 h 499"/>
                  <a:gd name="T2" fmla="*/ 14 w 200"/>
                  <a:gd name="T3" fmla="*/ 165 h 499"/>
                  <a:gd name="T4" fmla="*/ 24 w 200"/>
                  <a:gd name="T5" fmla="*/ 100 h 499"/>
                  <a:gd name="T6" fmla="*/ 0 w 200"/>
                  <a:gd name="T7" fmla="*/ 68 h 499"/>
                  <a:gd name="T8" fmla="*/ 31 w 200"/>
                  <a:gd name="T9" fmla="*/ 26 h 499"/>
                  <a:gd name="T10" fmla="*/ 105 w 200"/>
                  <a:gd name="T11" fmla="*/ 15 h 499"/>
                  <a:gd name="T12" fmla="*/ 127 w 200"/>
                  <a:gd name="T13" fmla="*/ 38 h 499"/>
                  <a:gd name="T14" fmla="*/ 179 w 200"/>
                  <a:gd name="T15" fmla="*/ 125 h 499"/>
                  <a:gd name="T16" fmla="*/ 188 w 200"/>
                  <a:gd name="T17" fmla="*/ 253 h 499"/>
                  <a:gd name="T18" fmla="*/ 177 w 200"/>
                  <a:gd name="T19" fmla="*/ 283 h 499"/>
                  <a:gd name="T20" fmla="*/ 165 w 200"/>
                  <a:gd name="T21" fmla="*/ 318 h 499"/>
                  <a:gd name="T22" fmla="*/ 181 w 200"/>
                  <a:gd name="T23" fmla="*/ 399 h 499"/>
                  <a:gd name="T24" fmla="*/ 200 w 200"/>
                  <a:gd name="T25" fmla="*/ 475 h 499"/>
                  <a:gd name="T26" fmla="*/ 177 w 200"/>
                  <a:gd name="T27" fmla="*/ 491 h 499"/>
                  <a:gd name="T28" fmla="*/ 140 w 200"/>
                  <a:gd name="T29" fmla="*/ 482 h 499"/>
                  <a:gd name="T30" fmla="*/ 126 w 200"/>
                  <a:gd name="T31" fmla="*/ 345 h 499"/>
                  <a:gd name="T32" fmla="*/ 67 w 200"/>
                  <a:gd name="T33" fmla="*/ 287 h 499"/>
                  <a:gd name="T34" fmla="*/ 43 w 200"/>
                  <a:gd name="T35" fmla="*/ 25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499">
                    <a:moveTo>
                      <a:pt x="43" y="256"/>
                    </a:moveTo>
                    <a:cubicBezTo>
                      <a:pt x="33" y="226"/>
                      <a:pt x="19" y="196"/>
                      <a:pt x="14" y="165"/>
                    </a:cubicBezTo>
                    <a:cubicBezTo>
                      <a:pt x="11" y="144"/>
                      <a:pt x="18" y="121"/>
                      <a:pt x="24" y="100"/>
                    </a:cubicBezTo>
                    <a:cubicBezTo>
                      <a:pt x="31" y="78"/>
                      <a:pt x="17" y="80"/>
                      <a:pt x="0" y="68"/>
                    </a:cubicBezTo>
                    <a:cubicBezTo>
                      <a:pt x="5" y="54"/>
                      <a:pt x="25" y="39"/>
                      <a:pt x="31" y="26"/>
                    </a:cubicBezTo>
                    <a:cubicBezTo>
                      <a:pt x="41" y="6"/>
                      <a:pt x="84" y="0"/>
                      <a:pt x="105" y="15"/>
                    </a:cubicBezTo>
                    <a:cubicBezTo>
                      <a:pt x="113" y="21"/>
                      <a:pt x="121" y="29"/>
                      <a:pt x="127" y="38"/>
                    </a:cubicBezTo>
                    <a:cubicBezTo>
                      <a:pt x="145" y="66"/>
                      <a:pt x="164" y="95"/>
                      <a:pt x="179" y="125"/>
                    </a:cubicBezTo>
                    <a:cubicBezTo>
                      <a:pt x="199" y="166"/>
                      <a:pt x="195" y="209"/>
                      <a:pt x="188" y="253"/>
                    </a:cubicBezTo>
                    <a:cubicBezTo>
                      <a:pt x="188" y="257"/>
                      <a:pt x="184" y="277"/>
                      <a:pt x="177" y="283"/>
                    </a:cubicBezTo>
                    <a:cubicBezTo>
                      <a:pt x="170" y="290"/>
                      <a:pt x="162" y="296"/>
                      <a:pt x="165" y="318"/>
                    </a:cubicBezTo>
                    <a:cubicBezTo>
                      <a:pt x="170" y="349"/>
                      <a:pt x="173" y="369"/>
                      <a:pt x="181" y="399"/>
                    </a:cubicBezTo>
                    <a:cubicBezTo>
                      <a:pt x="187" y="421"/>
                      <a:pt x="200" y="454"/>
                      <a:pt x="200" y="475"/>
                    </a:cubicBezTo>
                    <a:cubicBezTo>
                      <a:pt x="200" y="481"/>
                      <a:pt x="181" y="491"/>
                      <a:pt x="177" y="491"/>
                    </a:cubicBezTo>
                    <a:cubicBezTo>
                      <a:pt x="166" y="491"/>
                      <a:pt x="143" y="499"/>
                      <a:pt x="140" y="482"/>
                    </a:cubicBezTo>
                    <a:cubicBezTo>
                      <a:pt x="133" y="439"/>
                      <a:pt x="134" y="388"/>
                      <a:pt x="126" y="345"/>
                    </a:cubicBezTo>
                    <a:cubicBezTo>
                      <a:pt x="119" y="307"/>
                      <a:pt x="72" y="291"/>
                      <a:pt x="67" y="287"/>
                    </a:cubicBezTo>
                    <a:cubicBezTo>
                      <a:pt x="62" y="283"/>
                      <a:pt x="45" y="261"/>
                      <a:pt x="43" y="256"/>
                    </a:cubicBezTo>
                    <a:close/>
                  </a:path>
                </a:pathLst>
              </a:custGeom>
              <a:grpFill/>
              <a:ln>
                <a:noFill/>
              </a:ln>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grpSp>
      <p:sp>
        <p:nvSpPr>
          <p:cNvPr id="24" name="TextBox 23"/>
          <p:cNvSpPr txBox="1"/>
          <p:nvPr/>
        </p:nvSpPr>
        <p:spPr>
          <a:xfrm>
            <a:off x="459139" y="2347483"/>
            <a:ext cx="8201913" cy="1369606"/>
          </a:xfrm>
          <a:prstGeom prst="rect">
            <a:avLst/>
          </a:prstGeom>
          <a:noFill/>
        </p:spPr>
        <p:txBody>
          <a:bodyPr wrap="square" lIns="182880" tIns="146304" rIns="182880" bIns="146304" rtlCol="0">
            <a:spAutoFit/>
          </a:bodyPr>
          <a:lstStyle/>
          <a:p>
            <a:pPr>
              <a:lnSpc>
                <a:spcPct val="90000"/>
              </a:lnSpc>
              <a:spcAft>
                <a:spcPts val="600"/>
              </a:spcAft>
            </a:pPr>
            <a:r>
              <a:rPr lang="en-US" sz="4800" b="1" dirty="0" err="1" smtClean="0">
                <a:gradFill>
                  <a:gsLst>
                    <a:gs pos="2917">
                      <a:srgbClr val="003963"/>
                    </a:gs>
                    <a:gs pos="30000">
                      <a:srgbClr val="003963"/>
                    </a:gs>
                  </a:gsLst>
                  <a:lin ang="5400000" scaled="0"/>
                </a:gradFill>
                <a:latin typeface="Segoe UI Light"/>
              </a:rPr>
              <a:t>Terima</a:t>
            </a:r>
            <a:r>
              <a:rPr lang="en-US" sz="4800" b="1" dirty="0" smtClean="0">
                <a:gradFill>
                  <a:gsLst>
                    <a:gs pos="2917">
                      <a:srgbClr val="003963"/>
                    </a:gs>
                    <a:gs pos="30000">
                      <a:srgbClr val="003963"/>
                    </a:gs>
                  </a:gsLst>
                  <a:lin ang="5400000" scaled="0"/>
                </a:gradFill>
                <a:latin typeface="Segoe UI Light"/>
              </a:rPr>
              <a:t> </a:t>
            </a:r>
            <a:r>
              <a:rPr lang="en-US" sz="4800" b="1" dirty="0" err="1" smtClean="0">
                <a:gradFill>
                  <a:gsLst>
                    <a:gs pos="2917">
                      <a:srgbClr val="003963"/>
                    </a:gs>
                    <a:gs pos="30000">
                      <a:srgbClr val="003963"/>
                    </a:gs>
                  </a:gsLst>
                  <a:lin ang="5400000" scaled="0"/>
                </a:gradFill>
                <a:latin typeface="Segoe UI Light"/>
              </a:rPr>
              <a:t>Kasih</a:t>
            </a:r>
            <a:endParaRPr lang="en-US" sz="4800" b="1" dirty="0" smtClean="0">
              <a:gradFill>
                <a:gsLst>
                  <a:gs pos="2917">
                    <a:srgbClr val="003963"/>
                  </a:gs>
                  <a:gs pos="30000">
                    <a:srgbClr val="003963"/>
                  </a:gs>
                </a:gsLst>
                <a:lin ang="5400000" scaled="0"/>
              </a:gradFill>
              <a:latin typeface="Segoe UI Light"/>
            </a:endParaRPr>
          </a:p>
          <a:p>
            <a:pPr>
              <a:lnSpc>
                <a:spcPct val="90000"/>
              </a:lnSpc>
              <a:spcAft>
                <a:spcPts val="600"/>
              </a:spcAft>
            </a:pPr>
            <a:r>
              <a:rPr lang="en-US" sz="2400" dirty="0" err="1" smtClean="0">
                <a:gradFill>
                  <a:gsLst>
                    <a:gs pos="2917">
                      <a:srgbClr val="FFFFFF"/>
                    </a:gs>
                    <a:gs pos="30000">
                      <a:srgbClr val="FFFFFF"/>
                    </a:gs>
                  </a:gsLst>
                  <a:lin ang="5400000" scaled="0"/>
                </a:gradFill>
              </a:rPr>
              <a:t>Semoga</a:t>
            </a:r>
            <a:r>
              <a:rPr lang="en-US" sz="2400" dirty="0" smtClean="0">
                <a:gradFill>
                  <a:gsLst>
                    <a:gs pos="2917">
                      <a:srgbClr val="FFFFFF"/>
                    </a:gs>
                    <a:gs pos="30000">
                      <a:srgbClr val="FFFFFF"/>
                    </a:gs>
                  </a:gsLst>
                  <a:lin ang="5400000" scaled="0"/>
                </a:gradFill>
              </a:rPr>
              <a:t> </a:t>
            </a:r>
            <a:r>
              <a:rPr lang="en-US" sz="2400" dirty="0" err="1" smtClean="0">
                <a:gradFill>
                  <a:gsLst>
                    <a:gs pos="2917">
                      <a:srgbClr val="FFFFFF"/>
                    </a:gs>
                    <a:gs pos="30000">
                      <a:srgbClr val="FFFFFF"/>
                    </a:gs>
                  </a:gsLst>
                  <a:lin ang="5400000" scaled="0"/>
                </a:gradFill>
              </a:rPr>
              <a:t>bermanfaat</a:t>
            </a:r>
            <a:endParaRPr lang="en-US"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37711407"/>
      </p:ext>
    </p:extLst>
  </p:cSld>
  <p:clrMapOvr>
    <a:masterClrMapping/>
  </p:clrMapOvr>
  <mc:AlternateContent xmlns:mc="http://schemas.openxmlformats.org/markup-compatibility/2006" xmlns:p14="http://schemas.microsoft.com/office/powerpoint/2010/main">
    <mc:Choice Requires="p14">
      <p:transition spd="slow" p14:dur="1600" advTm="14000">
        <p:blinds dir="vert"/>
      </p:transition>
    </mc:Choice>
    <mc:Fallback xmlns="">
      <p:transition spd="slow" advTm="14000">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2"/>
          <p:cNvSpPr txBox="1">
            <a:spLocks/>
          </p:cNvSpPr>
          <p:nvPr/>
        </p:nvSpPr>
        <p:spPr>
          <a:xfrm>
            <a:off x="274638" y="2125663"/>
            <a:ext cx="10286999" cy="10668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smtClean="0"/>
              <a:t>Dalam</a:t>
            </a:r>
            <a:r>
              <a:rPr lang="en-US" dirty="0" smtClean="0"/>
              <a:t> Program </a:t>
            </a:r>
            <a:r>
              <a:rPr lang="en-US" dirty="0" err="1" smtClean="0"/>
              <a:t>sebaiknya</a:t>
            </a:r>
            <a:r>
              <a:rPr lang="en-US" dirty="0" smtClean="0"/>
              <a:t> </a:t>
            </a:r>
            <a:r>
              <a:rPr lang="en-US" dirty="0" err="1" smtClean="0"/>
              <a:t>gunakan</a:t>
            </a:r>
            <a:endParaRPr lang="en-US" dirty="0" smtClean="0"/>
          </a:p>
          <a:p>
            <a:r>
              <a:rPr lang="en-US" dirty="0" smtClean="0"/>
              <a:t>//</a:t>
            </a:r>
            <a:r>
              <a:rPr lang="en-US" dirty="0" err="1" smtClean="0"/>
              <a:t>judul</a:t>
            </a:r>
            <a:endParaRPr lang="en-US" dirty="0" smtClean="0"/>
          </a:p>
          <a:p>
            <a:r>
              <a:rPr lang="en-US" dirty="0" smtClean="0"/>
              <a:t>//</a:t>
            </a:r>
            <a:r>
              <a:rPr lang="en-US" dirty="0" err="1" smtClean="0"/>
              <a:t>kamus</a:t>
            </a:r>
            <a:endParaRPr lang="en-US" dirty="0" smtClean="0"/>
          </a:p>
          <a:p>
            <a:r>
              <a:rPr lang="en-US" dirty="0" smtClean="0"/>
              <a:t>//</a:t>
            </a:r>
            <a:r>
              <a:rPr lang="en-US" dirty="0" err="1" smtClean="0"/>
              <a:t>deskripsi</a:t>
            </a:r>
            <a:r>
              <a:rPr lang="en-US" dirty="0" smtClean="0"/>
              <a:t> </a:t>
            </a:r>
            <a:r>
              <a:rPr lang="en-US" dirty="0" err="1" smtClean="0"/>
              <a:t>atau</a:t>
            </a:r>
            <a:r>
              <a:rPr lang="en-US" dirty="0" smtClean="0"/>
              <a:t> </a:t>
            </a:r>
            <a:r>
              <a:rPr lang="en-US" dirty="0" err="1" smtClean="0"/>
              <a:t>algoritma</a:t>
            </a:r>
            <a:endParaRPr lang="en-US" dirty="0" smtClean="0"/>
          </a:p>
          <a:p>
            <a:endParaRPr lang="en-US" dirty="0"/>
          </a:p>
        </p:txBody>
      </p:sp>
    </p:spTree>
    <p:extLst>
      <p:ext uri="{BB962C8B-B14F-4D97-AF65-F5344CB8AC3E}">
        <p14:creationId xmlns:p14="http://schemas.microsoft.com/office/powerpoint/2010/main" val="4673429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7" y="4106862"/>
            <a:ext cx="11887200" cy="738664"/>
          </a:xfrm>
        </p:spPr>
        <p:txBody>
          <a:bodyPr/>
          <a:lstStyle/>
          <a:p>
            <a:r>
              <a:rPr lang="en-US" dirty="0" err="1" smtClean="0"/>
              <a:t>Contoh</a:t>
            </a:r>
            <a:r>
              <a:rPr lang="en-US" dirty="0" smtClean="0"/>
              <a:t> </a:t>
            </a:r>
            <a:r>
              <a:rPr lang="en-US" dirty="0" err="1" smtClean="0"/>
              <a:t>diprogram</a:t>
            </a:r>
            <a:r>
              <a:rPr lang="en-US" dirty="0" smtClean="0"/>
              <a:t> </a:t>
            </a:r>
            <a:r>
              <a:rPr lang="en-US" dirty="0" smtClean="0">
                <a:sym typeface="Wingdings" pitchFamily="2" charset="2"/>
              </a:rPr>
              <a:t></a:t>
            </a:r>
            <a:endParaRPr lang="en-US" dirty="0"/>
          </a:p>
        </p:txBody>
      </p:sp>
      <p:sp>
        <p:nvSpPr>
          <p:cNvPr id="4" name="Title 3"/>
          <p:cNvSpPr>
            <a:spLocks noGrp="1"/>
          </p:cNvSpPr>
          <p:nvPr>
            <p:ph type="title"/>
          </p:nvPr>
        </p:nvSpPr>
        <p:spPr>
          <a:xfrm>
            <a:off x="9063037" y="1058862"/>
            <a:ext cx="5233385" cy="917575"/>
          </a:xfrm>
        </p:spPr>
        <p:txBody>
          <a:bodyPr/>
          <a:lstStyle/>
          <a:p>
            <a:r>
              <a:rPr lang="en-US" sz="3200" dirty="0" smtClean="0">
                <a:sym typeface="Wingdings" pitchFamily="2" charset="2"/>
              </a:rPr>
              <a:t> </a:t>
            </a:r>
            <a:r>
              <a:rPr lang="en-US" sz="3200" dirty="0" err="1" smtClean="0"/>
              <a:t>penjelasan</a:t>
            </a:r>
            <a:endParaRPr lang="en-US"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690" t="26562" r="14361" b="24197"/>
          <a:stretch/>
        </p:blipFill>
        <p:spPr bwMode="auto">
          <a:xfrm>
            <a:off x="122237" y="296862"/>
            <a:ext cx="8970963" cy="360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3"/>
          <a:srcRect l="18818" t="15801" r="6847" b="28496"/>
          <a:stretch/>
        </p:blipFill>
        <p:spPr>
          <a:xfrm>
            <a:off x="5620954" y="3898900"/>
            <a:ext cx="6249769" cy="2927105"/>
          </a:xfrm>
          <a:prstGeom prst="rect">
            <a:avLst/>
          </a:prstGeom>
          <a:ln>
            <a:solidFill>
              <a:schemeClr val="tx1"/>
            </a:solidFill>
          </a:ln>
        </p:spPr>
      </p:pic>
    </p:spTree>
    <p:extLst>
      <p:ext uri="{BB962C8B-B14F-4D97-AF65-F5344CB8AC3E}">
        <p14:creationId xmlns:p14="http://schemas.microsoft.com/office/powerpoint/2010/main" val="123865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Input - Output</a:t>
            </a:r>
            <a:endParaRPr lang="en-US" dirty="0"/>
          </a:p>
        </p:txBody>
      </p:sp>
    </p:spTree>
    <p:extLst>
      <p:ext uri="{BB962C8B-B14F-4D97-AF65-F5344CB8AC3E}">
        <p14:creationId xmlns:p14="http://schemas.microsoft.com/office/powerpoint/2010/main" val="140592440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8437" y="1668462"/>
            <a:ext cx="11887200" cy="4124206"/>
          </a:xfrm>
        </p:spPr>
        <p:txBody>
          <a:bodyPr/>
          <a:lstStyle/>
          <a:p>
            <a:r>
              <a:rPr lang="en-US" dirty="0" err="1" smtClean="0">
                <a:solidFill>
                  <a:schemeClr val="accent6"/>
                </a:solidFill>
              </a:rPr>
              <a:t>Hayoo</a:t>
            </a:r>
            <a:r>
              <a:rPr lang="en-US" dirty="0" smtClean="0">
                <a:solidFill>
                  <a:schemeClr val="accent6"/>
                </a:solidFill>
              </a:rPr>
              <a:t>… </a:t>
            </a:r>
            <a:r>
              <a:rPr lang="en-US" b="1" dirty="0" smtClean="0">
                <a:solidFill>
                  <a:schemeClr val="accent6"/>
                </a:solidFill>
              </a:rPr>
              <a:t>input</a:t>
            </a:r>
            <a:r>
              <a:rPr lang="en-US" dirty="0" smtClean="0">
                <a:solidFill>
                  <a:schemeClr val="accent6"/>
                </a:solidFill>
              </a:rPr>
              <a:t> </a:t>
            </a:r>
            <a:r>
              <a:rPr lang="en-US" dirty="0" err="1" smtClean="0">
                <a:solidFill>
                  <a:schemeClr val="accent6"/>
                </a:solidFill>
              </a:rPr>
              <a:t>pake</a:t>
            </a:r>
            <a:r>
              <a:rPr lang="en-US" dirty="0" smtClean="0">
                <a:solidFill>
                  <a:schemeClr val="accent6"/>
                </a:solidFill>
              </a:rPr>
              <a:t> </a:t>
            </a:r>
            <a:r>
              <a:rPr lang="en-US" dirty="0" err="1" smtClean="0">
                <a:solidFill>
                  <a:schemeClr val="accent6"/>
                </a:solidFill>
              </a:rPr>
              <a:t>apa</a:t>
            </a:r>
            <a:r>
              <a:rPr lang="en-US" dirty="0" smtClean="0">
                <a:solidFill>
                  <a:schemeClr val="accent6"/>
                </a:solidFill>
              </a:rPr>
              <a:t>? </a:t>
            </a:r>
          </a:p>
          <a:p>
            <a:r>
              <a:rPr lang="en-US" dirty="0">
                <a:solidFill>
                  <a:schemeClr val="accent6"/>
                </a:solidFill>
              </a:rPr>
              <a:t>	</a:t>
            </a:r>
            <a:r>
              <a:rPr lang="en-US" dirty="0" smtClean="0">
                <a:solidFill>
                  <a:schemeClr val="accent6"/>
                </a:solidFill>
              </a:rPr>
              <a:t>Yup.. </a:t>
            </a:r>
            <a:r>
              <a:rPr lang="en-US" b="1" dirty="0" err="1" smtClean="0">
                <a:solidFill>
                  <a:schemeClr val="accent6"/>
                </a:solidFill>
              </a:rPr>
              <a:t>scanf</a:t>
            </a:r>
            <a:endParaRPr lang="en-US" b="1" dirty="0" smtClean="0">
              <a:solidFill>
                <a:schemeClr val="accent6"/>
              </a:solidFill>
            </a:endParaRPr>
          </a:p>
          <a:p>
            <a:r>
              <a:rPr lang="en-US" dirty="0" err="1" smtClean="0">
                <a:solidFill>
                  <a:schemeClr val="accent6"/>
                </a:solidFill>
              </a:rPr>
              <a:t>Kalo</a:t>
            </a:r>
            <a:r>
              <a:rPr lang="en-US" dirty="0" smtClean="0">
                <a:solidFill>
                  <a:schemeClr val="accent6"/>
                </a:solidFill>
              </a:rPr>
              <a:t> </a:t>
            </a:r>
            <a:r>
              <a:rPr lang="en-US" b="1" dirty="0" smtClean="0">
                <a:solidFill>
                  <a:schemeClr val="accent6"/>
                </a:solidFill>
              </a:rPr>
              <a:t>output</a:t>
            </a:r>
            <a:r>
              <a:rPr lang="en-US" dirty="0" smtClean="0">
                <a:solidFill>
                  <a:schemeClr val="accent6"/>
                </a:solidFill>
              </a:rPr>
              <a:t>?</a:t>
            </a:r>
          </a:p>
          <a:p>
            <a:r>
              <a:rPr lang="en-US" dirty="0">
                <a:solidFill>
                  <a:schemeClr val="accent6"/>
                </a:solidFill>
              </a:rPr>
              <a:t>	</a:t>
            </a:r>
            <a:r>
              <a:rPr lang="en-US" b="1" dirty="0" err="1" smtClean="0">
                <a:solidFill>
                  <a:schemeClr val="accent6"/>
                </a:solidFill>
              </a:rPr>
              <a:t>printf</a:t>
            </a:r>
            <a:endParaRPr lang="en-US" b="1" dirty="0" smtClean="0">
              <a:solidFill>
                <a:schemeClr val="accent6"/>
              </a:solidFill>
            </a:endParaRPr>
          </a:p>
          <a:p>
            <a:endParaRPr lang="en-US" dirty="0">
              <a:solidFill>
                <a:schemeClr val="accent6"/>
              </a:solidFill>
            </a:endParaRPr>
          </a:p>
          <a:p>
            <a:r>
              <a:rPr lang="en-US" dirty="0">
                <a:solidFill>
                  <a:schemeClr val="accent6"/>
                </a:solidFill>
              </a:rPr>
              <a:t> </a:t>
            </a:r>
            <a:r>
              <a:rPr lang="en-US" dirty="0" smtClean="0">
                <a:solidFill>
                  <a:schemeClr val="accent6"/>
                </a:solidFill>
              </a:rPr>
              <a:t>     	</a:t>
            </a:r>
            <a:r>
              <a:rPr lang="en-US" dirty="0" err="1" smtClean="0">
                <a:solidFill>
                  <a:schemeClr val="accent6"/>
                </a:solidFill>
              </a:rPr>
              <a:t>Latihan</a:t>
            </a:r>
            <a:r>
              <a:rPr lang="en-US" dirty="0" smtClean="0">
                <a:solidFill>
                  <a:schemeClr val="accent6"/>
                </a:solidFill>
              </a:rPr>
              <a:t> </a:t>
            </a:r>
            <a:r>
              <a:rPr lang="en-US" dirty="0" err="1" smtClean="0">
                <a:solidFill>
                  <a:schemeClr val="accent6"/>
                </a:solidFill>
              </a:rPr>
              <a:t>printf</a:t>
            </a:r>
            <a:r>
              <a:rPr lang="en-US" dirty="0" smtClean="0">
                <a:solidFill>
                  <a:schemeClr val="accent6"/>
                </a:solidFill>
              </a:rPr>
              <a:t> </a:t>
            </a:r>
            <a:r>
              <a:rPr lang="en-US" dirty="0" smtClean="0">
                <a:solidFill>
                  <a:schemeClr val="accent6"/>
                </a:solidFill>
                <a:sym typeface="Wingdings" pitchFamily="2" charset="2"/>
              </a:rPr>
              <a:t></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68" t="7053" r="46767" b="48503"/>
          <a:stretch/>
        </p:blipFill>
        <p:spPr bwMode="auto">
          <a:xfrm>
            <a:off x="5397500" y="3192462"/>
            <a:ext cx="6357938" cy="3251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83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037" y="1850090"/>
            <a:ext cx="11887200" cy="1831975"/>
          </a:xfrm>
        </p:spPr>
        <p:txBody>
          <a:bodyPr/>
          <a:lstStyle/>
          <a:p>
            <a:r>
              <a:rPr lang="en-US" dirty="0" err="1" smtClean="0"/>
              <a:t>Tipe</a:t>
            </a:r>
            <a:r>
              <a:rPr lang="en-US" dirty="0" smtClean="0"/>
              <a:t> Data</a:t>
            </a:r>
            <a:endParaRPr lang="en-US" dirty="0"/>
          </a:p>
        </p:txBody>
      </p:sp>
    </p:spTree>
    <p:extLst>
      <p:ext uri="{BB962C8B-B14F-4D97-AF65-F5344CB8AC3E}">
        <p14:creationId xmlns:p14="http://schemas.microsoft.com/office/powerpoint/2010/main" val="45067750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72" t="19270" r="5515" b="28820"/>
          <a:stretch/>
        </p:blipFill>
        <p:spPr bwMode="auto">
          <a:xfrm>
            <a:off x="2273300" y="2430462"/>
            <a:ext cx="10020300" cy="3797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noGrp="1"/>
          </p:cNvSpPr>
          <p:nvPr>
            <p:ph type="title"/>
          </p:nvPr>
        </p:nvSpPr>
        <p:spPr>
          <a:xfrm>
            <a:off x="122237" y="220662"/>
            <a:ext cx="11889564" cy="917575"/>
          </a:xfrm>
          <a:prstGeom prst="rect">
            <a:avLst/>
          </a:prstGeom>
        </p:spPr>
        <p:txBody>
          <a:bodyPr>
            <a:normAutofit fontScale="9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latin typeface="Times New Roman" panose="02020603050405020304" pitchFamily="18" charset="0"/>
                <a:cs typeface="Times New Roman" panose="02020603050405020304" pitchFamily="18" charset="0"/>
              </a:rPr>
              <a:t>Int</a:t>
            </a:r>
            <a:r>
              <a:rPr lang="en-US" sz="2800" dirty="0">
                <a:latin typeface="Times New Roman" panose="02020603050405020304" pitchFamily="18" charset="0"/>
                <a:cs typeface="Times New Roman" panose="02020603050405020304" pitchFamily="18" charset="0"/>
              </a:rPr>
              <a:t> (integer) : </a:t>
            </a:r>
            <a:r>
              <a:rPr lang="en-US" sz="2800" dirty="0" err="1">
                <a:latin typeface="Times New Roman" panose="02020603050405020304" pitchFamily="18" charset="0"/>
                <a:cs typeface="Times New Roman" panose="02020603050405020304" pitchFamily="18" charset="0"/>
              </a:rPr>
              <a:t>tipe</a:t>
            </a:r>
            <a:r>
              <a:rPr lang="en-US" sz="2800" dirty="0">
                <a:latin typeface="Times New Roman" panose="02020603050405020304" pitchFamily="18" charset="0"/>
                <a:cs typeface="Times New Roman" panose="02020603050405020304" pitchFamily="18" charset="0"/>
              </a:rPr>
              <a:t> data </a:t>
            </a:r>
            <a:r>
              <a:rPr lang="en-US" sz="2800" dirty="0" err="1">
                <a:latin typeface="Times New Roman" panose="02020603050405020304" pitchFamily="18" charset="0"/>
                <a:cs typeface="Times New Roman" panose="02020603050405020304" pitchFamily="18" charset="0"/>
              </a:rPr>
              <a:t>untuk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menampung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bilangan</a:t>
            </a:r>
            <a:r>
              <a:rPr lang="en-US" sz="2800" dirty="0">
                <a:latin typeface="Times New Roman" panose="02020603050405020304" pitchFamily="18" charset="0"/>
                <a:cs typeface="Times New Roman" panose="02020603050405020304" pitchFamily="18" charset="0"/>
              </a:rPr>
              <a:t> </a:t>
            </a:r>
            <a:r>
              <a:rPr lang="en-US" sz="2800" b="1" dirty="0" err="1" smtClean="0">
                <a:solidFill>
                  <a:schemeClr val="tx2">
                    <a:lumMod val="50000"/>
                  </a:schemeClr>
                </a:solidFill>
                <a:latin typeface="Times New Roman" panose="02020603050405020304" pitchFamily="18" charset="0"/>
                <a:cs typeface="Times New Roman" panose="02020603050405020304" pitchFamily="18" charset="0"/>
              </a:rPr>
              <a:t>bulat</a:t>
            </a:r>
            <a:endParaRPr lang="id-ID" sz="2800" b="1" dirty="0" smtClean="0">
              <a:solidFill>
                <a:schemeClr val="tx2">
                  <a:lumMod val="50000"/>
                </a:schemeClr>
              </a:solidFill>
            </a:endParaRPr>
          </a:p>
          <a:p>
            <a:pPr marL="0" indent="0">
              <a:buNone/>
            </a:pPr>
            <a:endParaRPr lang="id-ID" sz="2800" dirty="0" smtClean="0"/>
          </a:p>
          <a:p>
            <a:endParaRPr lang="id-ID" sz="2800" dirty="0" smtClean="0"/>
          </a:p>
          <a:p>
            <a:r>
              <a:rPr lang="en-US" sz="2800" dirty="0">
                <a:latin typeface="Times New Roman" panose="02020603050405020304" pitchFamily="18" charset="0"/>
                <a:cs typeface="Times New Roman" panose="02020603050405020304" pitchFamily="18" charset="0"/>
              </a:rPr>
              <a:t>float (</a:t>
            </a:r>
            <a:r>
              <a:rPr lang="en-US" sz="2800" dirty="0" err="1">
                <a:latin typeface="Times New Roman" panose="02020603050405020304" pitchFamily="18" charset="0"/>
                <a:cs typeface="Times New Roman" panose="02020603050405020304" pitchFamily="18" charset="0"/>
              </a:rPr>
              <a:t>pecahan</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tipe</a:t>
            </a:r>
            <a:r>
              <a:rPr lang="en-US" sz="2800" dirty="0">
                <a:latin typeface="Times New Roman" panose="02020603050405020304" pitchFamily="18" charset="0"/>
                <a:cs typeface="Times New Roman" panose="02020603050405020304" pitchFamily="18" charset="0"/>
              </a:rPr>
              <a:t> data </a:t>
            </a:r>
            <a:r>
              <a:rPr lang="en-US" sz="2800" dirty="0" err="1">
                <a:latin typeface="Times New Roman" panose="02020603050405020304" pitchFamily="18" charset="0"/>
                <a:cs typeface="Times New Roman" panose="02020603050405020304" pitchFamily="18" charset="0"/>
              </a:rPr>
              <a:t>untuk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menampung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bilangan</a:t>
            </a:r>
            <a:r>
              <a:rPr lang="en-US" sz="2800" dirty="0">
                <a:latin typeface="Times New Roman" panose="02020603050405020304" pitchFamily="18" charset="0"/>
                <a:cs typeface="Times New Roman" panose="02020603050405020304" pitchFamily="18" charset="0"/>
              </a:rPr>
              <a:t> </a:t>
            </a:r>
            <a:r>
              <a:rPr lang="en-US" sz="2800" b="1" dirty="0" err="1" smtClean="0">
                <a:solidFill>
                  <a:schemeClr val="tx2">
                    <a:lumMod val="50000"/>
                  </a:schemeClr>
                </a:solidFill>
                <a:latin typeface="Times New Roman" panose="02020603050405020304" pitchFamily="18" charset="0"/>
                <a:cs typeface="Times New Roman" panose="02020603050405020304" pitchFamily="18" charset="0"/>
              </a:rPr>
              <a:t>pecahan</a:t>
            </a:r>
            <a:endParaRPr lang="id-ID" sz="2800" dirty="0"/>
          </a:p>
        </p:txBody>
      </p:sp>
    </p:spTree>
    <p:extLst>
      <p:ext uri="{BB962C8B-B14F-4D97-AF65-F5344CB8AC3E}">
        <p14:creationId xmlns:p14="http://schemas.microsoft.com/office/powerpoint/2010/main" val="12183925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98437" y="449262"/>
            <a:ext cx="10515600" cy="575114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sz="2800" dirty="0" smtClean="0"/>
              <a:t>Char : tipe data untuk menampung </a:t>
            </a:r>
            <a:r>
              <a:rPr lang="id-ID" sz="2800" b="1" dirty="0" smtClean="0">
                <a:solidFill>
                  <a:schemeClr val="tx2">
                    <a:lumMod val="50000"/>
                  </a:schemeClr>
                </a:solidFill>
              </a:rPr>
              <a:t>1 karakter</a:t>
            </a:r>
          </a:p>
          <a:p>
            <a:endParaRPr lang="id-ID" sz="2800" dirty="0" smtClean="0"/>
          </a:p>
          <a:p>
            <a:endParaRPr lang="id-ID" sz="2800" dirty="0" smtClean="0"/>
          </a:p>
          <a:p>
            <a:endParaRPr lang="en-US" sz="2800" dirty="0" smtClean="0"/>
          </a:p>
          <a:p>
            <a:endParaRPr lang="id-ID" sz="2800" dirty="0" smtClean="0"/>
          </a:p>
          <a:p>
            <a:endParaRPr lang="id-ID" sz="2800" dirty="0" smtClean="0"/>
          </a:p>
          <a:p>
            <a:r>
              <a:rPr lang="id-ID" sz="2800" dirty="0" smtClean="0"/>
              <a:t>String : tipe data untuk </a:t>
            </a:r>
          </a:p>
          <a:p>
            <a:pPr marL="0" indent="0">
              <a:buFont typeface="Arial" pitchFamily="34" charset="0"/>
              <a:buNone/>
            </a:pPr>
            <a:r>
              <a:rPr lang="id-ID" sz="2800" dirty="0" smtClean="0"/>
              <a:t>menampung </a:t>
            </a:r>
            <a:r>
              <a:rPr lang="id-ID" sz="2800" b="1" dirty="0" smtClean="0">
                <a:solidFill>
                  <a:schemeClr val="tx2">
                    <a:lumMod val="50000"/>
                  </a:schemeClr>
                </a:solidFill>
              </a:rPr>
              <a:t>beberapa karakter</a:t>
            </a:r>
            <a:r>
              <a:rPr lang="id-ID" sz="2800" dirty="0" smtClean="0"/>
              <a:t>.</a:t>
            </a:r>
          </a:p>
          <a:p>
            <a:pPr marL="0" indent="0">
              <a:buFont typeface="Arial" pitchFamily="34" charset="0"/>
              <a:buNone/>
            </a:pPr>
            <a:endParaRPr lang="id-ID" sz="2800" dirty="0"/>
          </a:p>
        </p:txBody>
      </p:sp>
      <p:pic>
        <p:nvPicPr>
          <p:cNvPr id="6" name="Picture 5"/>
          <p:cNvPicPr>
            <a:picLocks noChangeAspect="1"/>
          </p:cNvPicPr>
          <p:nvPr/>
        </p:nvPicPr>
        <p:blipFill rotWithShape="1">
          <a:blip r:embed="rId2"/>
          <a:srcRect l="18818" t="15801" r="6847" b="28496"/>
          <a:stretch/>
        </p:blipFill>
        <p:spPr>
          <a:xfrm>
            <a:off x="5761037" y="3725862"/>
            <a:ext cx="6249769" cy="2927105"/>
          </a:xfrm>
          <a:prstGeom prst="rect">
            <a:avLst/>
          </a:prstGeom>
          <a:ln>
            <a:solidFill>
              <a:schemeClr val="tx1"/>
            </a:solidFill>
          </a:ln>
        </p:spPr>
      </p:pic>
      <p:pic>
        <p:nvPicPr>
          <p:cNvPr id="7" name="Picture 6"/>
          <p:cNvPicPr>
            <a:picLocks noChangeAspect="1"/>
          </p:cNvPicPr>
          <p:nvPr/>
        </p:nvPicPr>
        <p:blipFill rotWithShape="1">
          <a:blip r:embed="rId3"/>
          <a:srcRect l="18205" t="17194" r="19469" b="58312"/>
          <a:stretch/>
        </p:blipFill>
        <p:spPr>
          <a:xfrm>
            <a:off x="4618037" y="990449"/>
            <a:ext cx="7730919" cy="2430613"/>
          </a:xfrm>
          <a:prstGeom prst="rect">
            <a:avLst/>
          </a:prstGeom>
          <a:ln>
            <a:solidFill>
              <a:schemeClr val="tx1"/>
            </a:solidFill>
          </a:ln>
        </p:spPr>
      </p:pic>
    </p:spTree>
    <p:extLst>
      <p:ext uri="{BB962C8B-B14F-4D97-AF65-F5344CB8AC3E}">
        <p14:creationId xmlns:p14="http://schemas.microsoft.com/office/powerpoint/2010/main" val="349101210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50837" y="525462"/>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dirty="0" smtClean="0"/>
              <a:t>Bolean : tipe data yang mencakup True(1) atau False(0)</a:t>
            </a:r>
          </a:p>
          <a:p>
            <a:pPr marL="0" indent="0">
              <a:buFont typeface="Arial" pitchFamily="34" charset="0"/>
              <a:buNone/>
            </a:pPr>
            <a:endParaRPr lang="id-ID" dirty="0"/>
          </a:p>
        </p:txBody>
      </p:sp>
      <p:pic>
        <p:nvPicPr>
          <p:cNvPr id="5" name="Picture 4"/>
          <p:cNvPicPr>
            <a:picLocks noChangeAspect="1"/>
          </p:cNvPicPr>
          <p:nvPr/>
        </p:nvPicPr>
        <p:blipFill rotWithShape="1">
          <a:blip r:embed="rId2"/>
          <a:srcRect l="16958" t="16231" r="175" b="27388"/>
          <a:stretch/>
        </p:blipFill>
        <p:spPr>
          <a:xfrm>
            <a:off x="3017837" y="1744662"/>
            <a:ext cx="6935153" cy="3774831"/>
          </a:xfrm>
          <a:prstGeom prst="rect">
            <a:avLst/>
          </a:prstGeom>
          <a:ln>
            <a:solidFill>
              <a:schemeClr val="tx1"/>
            </a:solidFill>
          </a:ln>
        </p:spPr>
      </p:pic>
    </p:spTree>
    <p:extLst>
      <p:ext uri="{BB962C8B-B14F-4D97-AF65-F5344CB8AC3E}">
        <p14:creationId xmlns:p14="http://schemas.microsoft.com/office/powerpoint/2010/main" val="397779562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3F66317-4BEF-453F-A336-6E2F2FFC0496}" vid="{C66A1B6E-7A6F-4173-AB67-244492A93F2B}"/>
    </a:ext>
  </a:extLst>
</a:theme>
</file>

<file path=ppt/theme/theme2.xml><?xml version="1.0" encoding="utf-8"?>
<a:theme xmlns:a="http://schemas.openxmlformats.org/drawingml/2006/main" name="1_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c_Conference_2014_Template_16x9" id="{A9105650-82FE-421A-9174-704D2399A1C4}" vid="{8AE73FEA-909D-4006-97B2-C750877AB0B8}"/>
    </a:ext>
  </a:extLst>
</a:theme>
</file>

<file path=ppt/theme/theme3.xml><?xml version="1.0" encoding="utf-8"?>
<a:theme xmlns:a="http://schemas.openxmlformats.org/drawingml/2006/main" name="2_5-30503_Lync_North_America_2014_Templat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c_Conference_2014_Template_16x9" id="{F765C0CC-5D53-4203-802C-0784ABEF84C6}" vid="{6962C5B0-CC60-43EA-8770-6F2D35BE7D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26</Value>
      <Value>25</Value>
      <Value>24</Value>
      <Value>72</Value>
    </TaxCatchAll>
    <Event_x0020_End_x0020_Date xmlns="e36bfbf9-5e42-489c-a259-4c54eb22cb57">2014-02-20T08:00:00+00:00</Event_x0020_End_x0020_Date>
    <Event_x0020_Start_x0020_Date xmlns="e36bfbf9-5e42-489c-a259-4c54eb22cb57">2014-02-17T08:00:00+00:00</Event_x0020_Start_x0020_Date>
    <MS_x0020_Speaker xmlns="e36bfbf9-5e42-489c-a259-4c54eb22cb57">
      <UserInfo>
        <DisplayName>Doug Lawty</DisplayName>
        <AccountId>1477</AccountId>
        <AccountType/>
      </UserInfo>
    </MS_x0020_Speaker>
    <External_x0020_Speaker xmlns="e36bfbf9-5e42-489c-a259-4c54eb22cb57">Doug  Lawty; Lester  Hewett</External_x0020_Speaker>
    <Session_x0020_Code xmlns="e36bfbf9-5e42-489c-a259-4c54eb22cb57">VOICE303</Session_x0020_Code>
    <Presentation_x0020_Date xmlns="e36bfbf9-5e42-489c-a259-4c54eb22cb57">2014-02-19T08:00:00+00:00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Aria</TermName>
          <TermId xmlns="http://schemas.microsoft.com/office/infopath/2007/PartnerControls">a5954df1-7f26-4543-aafd-8713b31c6ac2</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TermInfo xmlns="http://schemas.microsoft.com/office/infopath/2007/PartnerControls">
          <TermName xmlns="http://schemas.microsoft.com/office/infopath/2007/PartnerControls">Microsoft Lync 2013</TermName>
          <TermId xmlns="http://schemas.microsoft.com/office/infopath/2007/PartnerControls">c5a65964-a3d8-4f88-9739-4c26485b2cb8</TermId>
        </TermInfo>
      </Term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Lync Conference</TermName>
          <TermId xmlns="http://schemas.microsoft.com/office/infopath/2007/PartnerControls">285d9afb-c20b-4ca5-9a38-750d1c4c1d35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c877b08925678fd5275671d1c5998329">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bb6a8159e3de424085dbddadb9e07b4"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e36bfbf9-5e42-489c-a259-4c54eb22cb57"/>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ACBFD5B-D64A-4C00-9281-6178290AB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Lync_Conference_2014_Template_16x9_v02</Template>
  <TotalTime>1001</TotalTime>
  <Words>255</Words>
  <Application>Microsoft Office PowerPoint</Application>
  <PresentationFormat>Custom</PresentationFormat>
  <Paragraphs>43</Paragraphs>
  <Slides>11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Segoe UI</vt:lpstr>
      <vt:lpstr>Segoe UI Light</vt:lpstr>
      <vt:lpstr>Times New Roman</vt:lpstr>
      <vt:lpstr>Wingdings</vt:lpstr>
      <vt:lpstr>5-30503_Lync_North_America_2014_Template</vt:lpstr>
      <vt:lpstr>1_5-30503_Lync_North_America_2014_Template</vt:lpstr>
      <vt:lpstr>2_5-30503_Lync_North_America_2014_Template</vt:lpstr>
      <vt:lpstr>PowerPoint Presentation</vt:lpstr>
      <vt:lpstr>PowerPoint Presentation</vt:lpstr>
      <vt:lpstr> penjelasan</vt:lpstr>
      <vt:lpstr>Input - Output</vt:lpstr>
      <vt:lpstr>PowerPoint Presentation</vt:lpstr>
      <vt:lpstr>Tipe Data</vt:lpstr>
      <vt:lpstr>Int (integer) : tipe data untuk menampung bilangan bulat   float (pecahan) : tipe data untuk menampung bilangan pecahan</vt:lpstr>
      <vt:lpstr>PowerPoint Presentation</vt:lpstr>
      <vt:lpstr>PowerPoint Presentation</vt:lpstr>
      <vt:lpstr>Taraaaaaa, tugas minggu depan</vt:lpstr>
      <vt:lpstr>PowerPoint Presentation</vt:lpstr>
    </vt:vector>
  </TitlesOfParts>
  <Manager>Ron Sasaki</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Based Routing</dc:title>
  <dc:subject>Lync North America 2014</dc:subject>
  <dc:creator>Administrator</dc:creator>
  <cp:keywords/>
  <dc:description>Template: Mitchell Derrey, Silver Fox Productions
Formatting: 
Event Date: February 17th - 20th, 2014
Location: Las Vegas, NV
Audience Type: Internal/External</dc:description>
  <cp:lastModifiedBy>LABDAS</cp:lastModifiedBy>
  <cp:revision>42</cp:revision>
  <dcterms:created xsi:type="dcterms:W3CDTF">2014-02-17T22:33:49Z</dcterms:created>
  <dcterms:modified xsi:type="dcterms:W3CDTF">2015-09-22T07:05:36Z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26;#Microsoft Lync 2013|c5a65964-a3d8-4f88-9739-4c26485b2cb8</vt:lpwstr>
  </property>
  <property fmtid="{D5CDD505-2E9C-101B-9397-08002B2CF9AE}" pid="4" name="Event1">
    <vt:lpwstr>623;#Lync Conference|ebfb521a-aea8-4671-b635-d9dec34394ad</vt:lpwstr>
  </property>
  <property fmtid="{D5CDD505-2E9C-101B-9397-08002B2CF9AE}" pid="5" name="Audience">
    <vt:lpwstr/>
  </property>
  <property fmtid="{D5CDD505-2E9C-101B-9397-08002B2CF9AE}" pid="6" name="Track">
    <vt:lpwstr/>
  </property>
  <property fmtid="{D5CDD505-2E9C-101B-9397-08002B2CF9AE}" pid="7" name="Event Location">
    <vt:lpwstr>25;#Las Vegas|e731b1e0-234c-4781-a780-e65aa36c0b98</vt:lpwstr>
  </property>
  <property fmtid="{D5CDD505-2E9C-101B-9397-08002B2CF9AE}" pid="8" name="Campaign">
    <vt:lpwstr/>
  </property>
  <property fmtid="{D5CDD505-2E9C-101B-9397-08002B2CF9AE}" pid="9" name="Audience1">
    <vt:lpwstr/>
  </property>
  <property fmtid="{D5CDD505-2E9C-101B-9397-08002B2CF9AE}" pid="10" name="Event Name">
    <vt:lpwstr>24;#Microsoft Lync Conference|285d9afb-c20b-4ca5-9a38-750d1c4c1d35</vt:lpwstr>
  </property>
  <property fmtid="{D5CDD505-2E9C-101B-9397-08002B2CF9AE}" pid="11" name="Event_x0020_Venue">
    <vt:lpwstr>72;#Aria|a5954df1-7f26-4543-aafd-8713b31c6ac2</vt:lpwstr>
  </property>
  <property fmtid="{D5CDD505-2E9C-101B-9397-08002B2CF9AE}" pid="12" name="Event Venue">
    <vt:lpwstr>72;#Aria|a5954df1-7f26-4543-aafd-8713b31c6ac2</vt:lpwstr>
  </property>
  <property fmtid="{D5CDD505-2E9C-101B-9397-08002B2CF9AE}" pid="13" name="TaxKeyword">
    <vt:lpwstr/>
  </property>
</Properties>
</file>